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11"/>
  </p:notesMasterIdLst>
  <p:handoutMasterIdLst>
    <p:handoutMasterId r:id="rId12"/>
  </p:handoutMasterIdLst>
  <p:sldIdLst>
    <p:sldId id="2549" r:id="rId2"/>
    <p:sldId id="2563" r:id="rId3"/>
    <p:sldId id="2561" r:id="rId4"/>
    <p:sldId id="2562" r:id="rId5"/>
    <p:sldId id="2565" r:id="rId6"/>
    <p:sldId id="2566" r:id="rId7"/>
    <p:sldId id="2567" r:id="rId8"/>
    <p:sldId id="2569" r:id="rId9"/>
    <p:sldId id="2570" r:id="rId10"/>
  </p:sldIdLst>
  <p:sldSz cx="12192000" cy="6858000"/>
  <p:notesSz cx="6761163" cy="9942513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41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2EC"/>
    <a:srgbClr val="EAE3D6"/>
    <a:srgbClr val="C5AE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B1CE8E-4BAB-4F6D-8B64-515CA080F34C}" v="238" dt="2022-04-16T10:30:02.0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43" autoAdjust="0"/>
  </p:normalViewPr>
  <p:slideViewPr>
    <p:cSldViewPr snapToGrid="0">
      <p:cViewPr varScale="1">
        <p:scale>
          <a:sx n="60" d="100"/>
          <a:sy n="60" d="100"/>
        </p:scale>
        <p:origin x="96" y="582"/>
      </p:cViewPr>
      <p:guideLst>
        <p:guide orient="horz" pos="2432"/>
        <p:guide pos="413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Виктория Цветкова" userId="6f6c734c2736110f" providerId="LiveId" clId="{8EB1CE8E-4BAB-4F6D-8B64-515CA080F34C}"/>
    <pc:docChg chg="undo redo custSel addSld delSld modSld sldOrd addSection delSection modSection">
      <pc:chgData name="Виктория Цветкова" userId="6f6c734c2736110f" providerId="LiveId" clId="{8EB1CE8E-4BAB-4F6D-8B64-515CA080F34C}" dt="2022-04-16T10:41:36.576" v="11617" actId="2711"/>
      <pc:docMkLst>
        <pc:docMk/>
      </pc:docMkLst>
      <pc:sldChg chg="addSp delSp modSp add del mod ord">
        <pc:chgData name="Виктория Цветкова" userId="6f6c734c2736110f" providerId="LiveId" clId="{8EB1CE8E-4BAB-4F6D-8B64-515CA080F34C}" dt="2022-04-16T08:49:27.876" v="9438"/>
        <pc:sldMkLst>
          <pc:docMk/>
          <pc:sldMk cId="3230876521" sldId="270"/>
        </pc:sldMkLst>
        <pc:spChg chg="mod">
          <ac:chgData name="Виктория Цветкова" userId="6f6c734c2736110f" providerId="LiveId" clId="{8EB1CE8E-4BAB-4F6D-8B64-515CA080F34C}" dt="2022-04-16T08:49:19.508" v="9435" actId="1076"/>
          <ac:spMkLst>
            <pc:docMk/>
            <pc:sldMk cId="3230876521" sldId="270"/>
            <ac:spMk id="2" creationId="{389FD03E-798E-4118-B7D4-3E85419647BA}"/>
          </ac:spMkLst>
        </pc:spChg>
        <pc:spChg chg="add mod">
          <ac:chgData name="Виктория Цветкова" userId="6f6c734c2736110f" providerId="LiveId" clId="{8EB1CE8E-4BAB-4F6D-8B64-515CA080F34C}" dt="2022-04-16T08:49:21.421" v="9436" actId="1076"/>
          <ac:spMkLst>
            <pc:docMk/>
            <pc:sldMk cId="3230876521" sldId="270"/>
            <ac:spMk id="4" creationId="{2223FB9E-C052-465F-A297-0CDF7863B287}"/>
          </ac:spMkLst>
        </pc:spChg>
        <pc:graphicFrameChg chg="del mod">
          <ac:chgData name="Виктория Цветкова" userId="6f6c734c2736110f" providerId="LiveId" clId="{8EB1CE8E-4BAB-4F6D-8B64-515CA080F34C}" dt="2022-04-15T17:50:37.440" v="6682" actId="478"/>
          <ac:graphicFrameMkLst>
            <pc:docMk/>
            <pc:sldMk cId="3230876521" sldId="270"/>
            <ac:graphicFrameMk id="7" creationId="{66404E60-607E-EB43-9521-FDD0F7E3A9ED}"/>
          </ac:graphicFrameMkLst>
        </pc:graphicFrameChg>
      </pc:sldChg>
      <pc:sldChg chg="add del">
        <pc:chgData name="Виктория Цветкова" userId="6f6c734c2736110f" providerId="LiveId" clId="{8EB1CE8E-4BAB-4F6D-8B64-515CA080F34C}" dt="2022-04-15T15:35:39.460" v="2934" actId="47"/>
        <pc:sldMkLst>
          <pc:docMk/>
          <pc:sldMk cId="4050992712" sldId="271"/>
        </pc:sldMkLst>
      </pc:sldChg>
      <pc:sldChg chg="addSp modSp add del mod ord">
        <pc:chgData name="Виктория Цветкова" userId="6f6c734c2736110f" providerId="LiveId" clId="{8EB1CE8E-4BAB-4F6D-8B64-515CA080F34C}" dt="2022-04-16T10:35:24.584" v="11564" actId="2711"/>
        <pc:sldMkLst>
          <pc:docMk/>
          <pc:sldMk cId="1539608862" sldId="272"/>
        </pc:sldMkLst>
        <pc:spChg chg="mod ord">
          <ac:chgData name="Виктория Цветкова" userId="6f6c734c2736110f" providerId="LiveId" clId="{8EB1CE8E-4BAB-4F6D-8B64-515CA080F34C}" dt="2022-04-15T18:06:28.766" v="6986" actId="1076"/>
          <ac:spMkLst>
            <pc:docMk/>
            <pc:sldMk cId="1539608862" sldId="272"/>
            <ac:spMk id="2" creationId="{D5C7A8ED-CA98-4644-AF2D-8C0F21F7EA34}"/>
          </ac:spMkLst>
        </pc:spChg>
        <pc:spChg chg="mod ord">
          <ac:chgData name="Виктория Цветкова" userId="6f6c734c2736110f" providerId="LiveId" clId="{8EB1CE8E-4BAB-4F6D-8B64-515CA080F34C}" dt="2022-04-16T10:35:24.584" v="11564" actId="2711"/>
          <ac:spMkLst>
            <pc:docMk/>
            <pc:sldMk cId="1539608862" sldId="272"/>
            <ac:spMk id="3" creationId="{3D12556B-F5FB-4FD7-B7D7-CA0BCE6815FC}"/>
          </ac:spMkLst>
        </pc:spChg>
        <pc:spChg chg="add mod ord">
          <ac:chgData name="Виктория Цветкова" userId="6f6c734c2736110f" providerId="LiveId" clId="{8EB1CE8E-4BAB-4F6D-8B64-515CA080F34C}" dt="2022-04-15T18:06:00.558" v="6966" actId="166"/>
          <ac:spMkLst>
            <pc:docMk/>
            <pc:sldMk cId="1539608862" sldId="272"/>
            <ac:spMk id="4" creationId="{3626A0A7-616A-4D6D-A2DE-8533DE265670}"/>
          </ac:spMkLst>
        </pc:spChg>
        <pc:picChg chg="mod ord">
          <ac:chgData name="Виктория Цветкова" userId="6f6c734c2736110f" providerId="LiveId" clId="{8EB1CE8E-4BAB-4F6D-8B64-515CA080F34C}" dt="2022-04-16T10:28:45.815" v="11492"/>
          <ac:picMkLst>
            <pc:docMk/>
            <pc:sldMk cId="1539608862" sldId="272"/>
            <ac:picMk id="22" creationId="{B8DEDD93-F6C7-D34E-9469-9FC139224D11}"/>
          </ac:picMkLst>
        </pc:picChg>
      </pc:sldChg>
      <pc:sldChg chg="addSp delSp modSp add del mod">
        <pc:chgData name="Виктория Цветкова" userId="6f6c734c2736110f" providerId="LiveId" clId="{8EB1CE8E-4BAB-4F6D-8B64-515CA080F34C}" dt="2022-04-15T17:50:22.230" v="6677" actId="47"/>
        <pc:sldMkLst>
          <pc:docMk/>
          <pc:sldMk cId="287123219" sldId="2537"/>
        </pc:sldMkLst>
        <pc:picChg chg="add del mod">
          <ac:chgData name="Виктория Цветкова" userId="6f6c734c2736110f" providerId="LiveId" clId="{8EB1CE8E-4BAB-4F6D-8B64-515CA080F34C}" dt="2022-04-14T11:19:37.928" v="1383" actId="478"/>
          <ac:picMkLst>
            <pc:docMk/>
            <pc:sldMk cId="287123219" sldId="2537"/>
            <ac:picMk id="4" creationId="{0FD3D45E-0C94-491B-94AF-10576D9501E8}"/>
          </ac:picMkLst>
        </pc:picChg>
      </pc:sldChg>
      <pc:sldChg chg="add del">
        <pc:chgData name="Виктория Цветкова" userId="6f6c734c2736110f" providerId="LiveId" clId="{8EB1CE8E-4BAB-4F6D-8B64-515CA080F34C}" dt="2022-04-15T17:50:27.321" v="6679" actId="47"/>
        <pc:sldMkLst>
          <pc:docMk/>
          <pc:sldMk cId="1315040610" sldId="2538"/>
        </pc:sldMkLst>
      </pc:sldChg>
      <pc:sldChg chg="add del">
        <pc:chgData name="Виктория Цветкова" userId="6f6c734c2736110f" providerId="LiveId" clId="{8EB1CE8E-4BAB-4F6D-8B64-515CA080F34C}" dt="2022-04-16T08:40:15.059" v="8939" actId="47"/>
        <pc:sldMkLst>
          <pc:docMk/>
          <pc:sldMk cId="2345680055" sldId="2547"/>
        </pc:sldMkLst>
      </pc:sldChg>
      <pc:sldChg chg="addSp delSp modSp add del mod ord">
        <pc:chgData name="Виктория Цветкова" userId="6f6c734c2736110f" providerId="LiveId" clId="{8EB1CE8E-4BAB-4F6D-8B64-515CA080F34C}" dt="2022-04-16T10:22:42.736" v="11402"/>
        <pc:sldMkLst>
          <pc:docMk/>
          <pc:sldMk cId="2515330016" sldId="2548"/>
        </pc:sldMkLst>
        <pc:spChg chg="mod ord">
          <ac:chgData name="Виктория Цветкова" userId="6f6c734c2736110f" providerId="LiveId" clId="{8EB1CE8E-4BAB-4F6D-8B64-515CA080F34C}" dt="2022-04-14T11:18:17.530" v="1377" actId="403"/>
          <ac:spMkLst>
            <pc:docMk/>
            <pc:sldMk cId="2515330016" sldId="2548"/>
            <ac:spMk id="3" creationId="{FDDF5302-8BAF-DD47-A375-773B74B64955}"/>
          </ac:spMkLst>
        </pc:spChg>
        <pc:spChg chg="add mod ord">
          <ac:chgData name="Виктория Цветкова" userId="6f6c734c2736110f" providerId="LiveId" clId="{8EB1CE8E-4BAB-4F6D-8B64-515CA080F34C}" dt="2022-04-16T10:21:47.375" v="11394" actId="1076"/>
          <ac:spMkLst>
            <pc:docMk/>
            <pc:sldMk cId="2515330016" sldId="2548"/>
            <ac:spMk id="5" creationId="{08007D92-D5C5-4CCE-9148-F27C7DADDAB4}"/>
          </ac:spMkLst>
        </pc:spChg>
        <pc:spChg chg="add del mod">
          <ac:chgData name="Виктория Цветкова" userId="6f6c734c2736110f" providerId="LiveId" clId="{8EB1CE8E-4BAB-4F6D-8B64-515CA080F34C}" dt="2022-04-14T11:06:59.414" v="898" actId="478"/>
          <ac:spMkLst>
            <pc:docMk/>
            <pc:sldMk cId="2515330016" sldId="2548"/>
            <ac:spMk id="6" creationId="{067FB343-8D85-4F2B-A895-7DD659D1ECDD}"/>
          </ac:spMkLst>
        </pc:spChg>
        <pc:spChg chg="add mod ord">
          <ac:chgData name="Виктория Цветкова" userId="6f6c734c2736110f" providerId="LiveId" clId="{8EB1CE8E-4BAB-4F6D-8B64-515CA080F34C}" dt="2022-04-16T10:21:49.391" v="11395" actId="1076"/>
          <ac:spMkLst>
            <pc:docMk/>
            <pc:sldMk cId="2515330016" sldId="2548"/>
            <ac:spMk id="7" creationId="{E764D39A-05CB-4BB6-863D-B736F95E7961}"/>
          </ac:spMkLst>
        </pc:spChg>
        <pc:spChg chg="add del mod">
          <ac:chgData name="Виктория Цветкова" userId="6f6c734c2736110f" providerId="LiveId" clId="{8EB1CE8E-4BAB-4F6D-8B64-515CA080F34C}" dt="2022-04-14T11:07:25.988" v="903" actId="478"/>
          <ac:spMkLst>
            <pc:docMk/>
            <pc:sldMk cId="2515330016" sldId="2548"/>
            <ac:spMk id="9" creationId="{2A25FA68-B4E6-4F56-98B1-1DB8AE04DCB4}"/>
          </ac:spMkLst>
        </pc:spChg>
        <pc:spChg chg="add mod">
          <ac:chgData name="Виктория Цветкова" userId="6f6c734c2736110f" providerId="LiveId" clId="{8EB1CE8E-4BAB-4F6D-8B64-515CA080F34C}" dt="2022-04-14T11:08:13.334" v="916" actId="1076"/>
          <ac:spMkLst>
            <pc:docMk/>
            <pc:sldMk cId="2515330016" sldId="2548"/>
            <ac:spMk id="10" creationId="{46EC9FDC-5DEA-47E1-896B-E03F83C32CA0}"/>
          </ac:spMkLst>
        </pc:spChg>
        <pc:spChg chg="add del mod">
          <ac:chgData name="Виктория Цветкова" userId="6f6c734c2736110f" providerId="LiveId" clId="{8EB1CE8E-4BAB-4F6D-8B64-515CA080F34C}" dt="2022-04-15T15:15:34.945" v="1875"/>
          <ac:spMkLst>
            <pc:docMk/>
            <pc:sldMk cId="2515330016" sldId="2548"/>
            <ac:spMk id="12" creationId="{BE0B5052-E2EB-4B6C-A312-A46480448632}"/>
          </ac:spMkLst>
        </pc:spChg>
        <pc:picChg chg="mod ord">
          <ac:chgData name="Виктория Цветкова" userId="6f6c734c2736110f" providerId="LiveId" clId="{8EB1CE8E-4BAB-4F6D-8B64-515CA080F34C}" dt="2022-04-16T10:22:42.736" v="11402"/>
          <ac:picMkLst>
            <pc:docMk/>
            <pc:sldMk cId="2515330016" sldId="2548"/>
            <ac:picMk id="8" creationId="{A09F623E-2819-2D41-ADE0-C7B64EF0EC4F}"/>
          </ac:picMkLst>
        </pc:picChg>
      </pc:sldChg>
      <pc:sldChg chg="addSp modSp mod">
        <pc:chgData name="Виктория Цветкова" userId="6f6c734c2736110f" providerId="LiveId" clId="{8EB1CE8E-4BAB-4F6D-8B64-515CA080F34C}" dt="2022-04-16T10:21:01.190" v="11392" actId="1076"/>
        <pc:sldMkLst>
          <pc:docMk/>
          <pc:sldMk cId="1564110906" sldId="2549"/>
        </pc:sldMkLst>
        <pc:spChg chg="add mod">
          <ac:chgData name="Виктория Цветкова" userId="6f6c734c2736110f" providerId="LiveId" clId="{8EB1CE8E-4BAB-4F6D-8B64-515CA080F34C}" dt="2022-04-16T10:21:01.190" v="11392" actId="1076"/>
          <ac:spMkLst>
            <pc:docMk/>
            <pc:sldMk cId="1564110906" sldId="2549"/>
            <ac:spMk id="7" creationId="{30C10738-5B85-4205-95D5-71786A5C3198}"/>
          </ac:spMkLst>
        </pc:spChg>
      </pc:sldChg>
      <pc:sldChg chg="addSp delSp modSp add del mod ord">
        <pc:chgData name="Виктория Цветкова" userId="6f6c734c2736110f" providerId="LiveId" clId="{8EB1CE8E-4BAB-4F6D-8B64-515CA080F34C}" dt="2022-04-16T10:24:18.399" v="11430" actId="14100"/>
        <pc:sldMkLst>
          <pc:docMk/>
          <pc:sldMk cId="847544899" sldId="2551"/>
        </pc:sldMkLst>
        <pc:spChg chg="add mod ord">
          <ac:chgData name="Виктория Цветкова" userId="6f6c734c2736110f" providerId="LiveId" clId="{8EB1CE8E-4BAB-4F6D-8B64-515CA080F34C}" dt="2022-04-14T11:21:23.148" v="1405" actId="14100"/>
          <ac:spMkLst>
            <pc:docMk/>
            <pc:sldMk cId="847544899" sldId="2551"/>
            <ac:spMk id="2" creationId="{DEF35E40-1DE3-41AB-893A-3AB1B769C9B9}"/>
          </ac:spMkLst>
        </pc:spChg>
        <pc:spChg chg="add mod ord">
          <ac:chgData name="Виктория Цветкова" userId="6f6c734c2736110f" providerId="LiveId" clId="{8EB1CE8E-4BAB-4F6D-8B64-515CA080F34C}" dt="2022-04-14T11:29:49.397" v="1872" actId="1076"/>
          <ac:spMkLst>
            <pc:docMk/>
            <pc:sldMk cId="847544899" sldId="2551"/>
            <ac:spMk id="6" creationId="{5586EF4F-43A3-47E1-9D69-F17CFB944E10}"/>
          </ac:spMkLst>
        </pc:spChg>
        <pc:spChg chg="add del mod">
          <ac:chgData name="Виктория Цветкова" userId="6f6c734c2736110f" providerId="LiveId" clId="{8EB1CE8E-4BAB-4F6D-8B64-515CA080F34C}" dt="2022-04-14T11:29:31.812" v="1867" actId="478"/>
          <ac:spMkLst>
            <pc:docMk/>
            <pc:sldMk cId="847544899" sldId="2551"/>
            <ac:spMk id="7" creationId="{207FE18A-2F5C-48DC-B102-3E826B033768}"/>
          </ac:spMkLst>
        </pc:spChg>
        <pc:spChg chg="add del mod">
          <ac:chgData name="Виктория Цветкова" userId="6f6c734c2736110f" providerId="LiveId" clId="{8EB1CE8E-4BAB-4F6D-8B64-515CA080F34C}" dt="2022-04-14T11:28:19.978" v="1850" actId="22"/>
          <ac:spMkLst>
            <pc:docMk/>
            <pc:sldMk cId="847544899" sldId="2551"/>
            <ac:spMk id="8" creationId="{0647D17C-16CD-4706-9DD5-4F21E9AC35E6}"/>
          </ac:spMkLst>
        </pc:spChg>
        <pc:spChg chg="add mod">
          <ac:chgData name="Виктория Цветкова" userId="6f6c734c2736110f" providerId="LiveId" clId="{8EB1CE8E-4BAB-4F6D-8B64-515CA080F34C}" dt="2022-04-15T15:16:50.781" v="1890" actId="1076"/>
          <ac:spMkLst>
            <pc:docMk/>
            <pc:sldMk cId="847544899" sldId="2551"/>
            <ac:spMk id="8" creationId="{C67EB651-C82E-4487-B9F7-A1B5CF60DA21}"/>
          </ac:spMkLst>
        </pc:spChg>
        <pc:spChg chg="del mod ord">
          <ac:chgData name="Виктория Цветкова" userId="6f6c734c2736110f" providerId="LiveId" clId="{8EB1CE8E-4BAB-4F6D-8B64-515CA080F34C}" dt="2022-04-14T11:29:27.885" v="1864" actId="478"/>
          <ac:spMkLst>
            <pc:docMk/>
            <pc:sldMk cId="847544899" sldId="2551"/>
            <ac:spMk id="10" creationId="{C0FEB38D-85AD-EB41-9EC1-E966F44AB085}"/>
          </ac:spMkLst>
        </pc:spChg>
        <pc:spChg chg="mod">
          <ac:chgData name="Виктория Цветкова" userId="6f6c734c2736110f" providerId="LiveId" clId="{8EB1CE8E-4BAB-4F6D-8B64-515CA080F34C}" dt="2022-04-15T15:17:01.570" v="1894" actId="1076"/>
          <ac:spMkLst>
            <pc:docMk/>
            <pc:sldMk cId="847544899" sldId="2551"/>
            <ac:spMk id="11" creationId="{64D4B10F-ADAA-B74F-8461-59D7CAF3C4EF}"/>
          </ac:spMkLst>
        </pc:spChg>
        <pc:spChg chg="add mod">
          <ac:chgData name="Виктория Цветкова" userId="6f6c734c2736110f" providerId="LiveId" clId="{8EB1CE8E-4BAB-4F6D-8B64-515CA080F34C}" dt="2022-04-15T15:17:23.985" v="1899" actId="14100"/>
          <ac:spMkLst>
            <pc:docMk/>
            <pc:sldMk cId="847544899" sldId="2551"/>
            <ac:spMk id="12" creationId="{854B4569-F419-4B34-B803-5376F8E0A936}"/>
          </ac:spMkLst>
        </pc:spChg>
        <pc:picChg chg="mod">
          <ac:chgData name="Виктория Цветкова" userId="6f6c734c2736110f" providerId="LiveId" clId="{8EB1CE8E-4BAB-4F6D-8B64-515CA080F34C}" dt="2022-04-16T10:24:18.399" v="11430" actId="14100"/>
          <ac:picMkLst>
            <pc:docMk/>
            <pc:sldMk cId="847544899" sldId="2551"/>
            <ac:picMk id="32" creationId="{96E64F75-DC38-A047-84B3-5B96136A9686}"/>
          </ac:picMkLst>
        </pc:picChg>
        <pc:picChg chg="add del">
          <ac:chgData name="Виктория Цветкова" userId="6f6c734c2736110f" providerId="LiveId" clId="{8EB1CE8E-4BAB-4F6D-8B64-515CA080F34C}" dt="2022-04-16T10:23:21.802" v="11404"/>
          <ac:picMkLst>
            <pc:docMk/>
            <pc:sldMk cId="847544899" sldId="2551"/>
            <ac:picMk id="1026" creationId="{69C300BB-5C98-45DC-9B1B-87C95A80EA6C}"/>
          </ac:picMkLst>
        </pc:picChg>
      </pc:sldChg>
      <pc:sldChg chg="modSp add del mod">
        <pc:chgData name="Виктория Цветкова" userId="6f6c734c2736110f" providerId="LiveId" clId="{8EB1CE8E-4BAB-4F6D-8B64-515CA080F34C}" dt="2022-04-15T17:50:16.148" v="6676" actId="47"/>
        <pc:sldMkLst>
          <pc:docMk/>
          <pc:sldMk cId="1283988054" sldId="2553"/>
        </pc:sldMkLst>
        <pc:picChg chg="mod">
          <ac:chgData name="Виктория Цветкова" userId="6f6c734c2736110f" providerId="LiveId" clId="{8EB1CE8E-4BAB-4F6D-8B64-515CA080F34C}" dt="2022-04-14T11:19:09.525" v="1380" actId="1076"/>
          <ac:picMkLst>
            <pc:docMk/>
            <pc:sldMk cId="1283988054" sldId="2553"/>
            <ac:picMk id="12" creationId="{FF84EEF9-99EB-D946-9D26-4C931C143C43}"/>
          </ac:picMkLst>
        </pc:picChg>
      </pc:sldChg>
      <pc:sldChg chg="add del">
        <pc:chgData name="Виктория Цветкова" userId="6f6c734c2736110f" providerId="LiveId" clId="{8EB1CE8E-4BAB-4F6D-8B64-515CA080F34C}" dt="2022-04-15T15:35:39.460" v="2934" actId="47"/>
        <pc:sldMkLst>
          <pc:docMk/>
          <pc:sldMk cId="1277932624" sldId="2554"/>
        </pc:sldMkLst>
      </pc:sldChg>
      <pc:sldChg chg="add del">
        <pc:chgData name="Виктория Цветкова" userId="6f6c734c2736110f" providerId="LiveId" clId="{8EB1CE8E-4BAB-4F6D-8B64-515CA080F34C}" dt="2022-04-15T17:50:25.404" v="6678" actId="47"/>
        <pc:sldMkLst>
          <pc:docMk/>
          <pc:sldMk cId="3594982849" sldId="2555"/>
        </pc:sldMkLst>
      </pc:sldChg>
      <pc:sldChg chg="addSp delSp modSp add del mod ord">
        <pc:chgData name="Виктория Цветкова" userId="6f6c734c2736110f" providerId="LiveId" clId="{8EB1CE8E-4BAB-4F6D-8B64-515CA080F34C}" dt="2022-04-15T16:39:42.035" v="6183" actId="20577"/>
        <pc:sldMkLst>
          <pc:docMk/>
          <pc:sldMk cId="18228625" sldId="2556"/>
        </pc:sldMkLst>
        <pc:spChg chg="mod">
          <ac:chgData name="Виктория Цветкова" userId="6f6c734c2736110f" providerId="LiveId" clId="{8EB1CE8E-4BAB-4F6D-8B64-515CA080F34C}" dt="2022-04-15T16:23:53.043" v="5180" actId="122"/>
          <ac:spMkLst>
            <pc:docMk/>
            <pc:sldMk cId="18228625" sldId="2556"/>
            <ac:spMk id="2" creationId="{DDA2F4C6-F233-E149-AA45-4C25835FC4B7}"/>
          </ac:spMkLst>
        </pc:spChg>
        <pc:spChg chg="del mod">
          <ac:chgData name="Виктория Цветкова" userId="6f6c734c2736110f" providerId="LiveId" clId="{8EB1CE8E-4BAB-4F6D-8B64-515CA080F34C}" dt="2022-04-15T16:20:32.458" v="4985" actId="478"/>
          <ac:spMkLst>
            <pc:docMk/>
            <pc:sldMk cId="18228625" sldId="2556"/>
            <ac:spMk id="3" creationId="{623DBC43-2FBF-624E-ADB3-BA3583AE3449}"/>
          </ac:spMkLst>
        </pc:spChg>
        <pc:spChg chg="mod">
          <ac:chgData name="Виктория Цветкова" userId="6f6c734c2736110f" providerId="LiveId" clId="{8EB1CE8E-4BAB-4F6D-8B64-515CA080F34C}" dt="2022-04-15T16:39:42.035" v="6183" actId="20577"/>
          <ac:spMkLst>
            <pc:docMk/>
            <pc:sldMk cId="18228625" sldId="2556"/>
            <ac:spMk id="4" creationId="{8F06D68A-A600-9C45-B10C-2A39080E9E2D}"/>
          </ac:spMkLst>
        </pc:spChg>
        <pc:spChg chg="del">
          <ac:chgData name="Виктория Цветкова" userId="6f6c734c2736110f" providerId="LiveId" clId="{8EB1CE8E-4BAB-4F6D-8B64-515CA080F34C}" dt="2022-04-15T16:20:37.662" v="4987" actId="478"/>
          <ac:spMkLst>
            <pc:docMk/>
            <pc:sldMk cId="18228625" sldId="2556"/>
            <ac:spMk id="5" creationId="{F06F519B-5706-804A-8C82-1D9EDAA812F9}"/>
          </ac:spMkLst>
        </pc:spChg>
        <pc:spChg chg="del">
          <ac:chgData name="Виктория Цветкова" userId="6f6c734c2736110f" providerId="LiveId" clId="{8EB1CE8E-4BAB-4F6D-8B64-515CA080F34C}" dt="2022-04-15T16:20:40.436" v="4989" actId="478"/>
          <ac:spMkLst>
            <pc:docMk/>
            <pc:sldMk cId="18228625" sldId="2556"/>
            <ac:spMk id="6" creationId="{A65FB2C5-19EB-8A4A-98B2-19E436877E98}"/>
          </ac:spMkLst>
        </pc:spChg>
        <pc:spChg chg="add del mod">
          <ac:chgData name="Виктория Цветкова" userId="6f6c734c2736110f" providerId="LiveId" clId="{8EB1CE8E-4BAB-4F6D-8B64-515CA080F34C}" dt="2022-04-15T16:20:33.443" v="4986" actId="478"/>
          <ac:spMkLst>
            <pc:docMk/>
            <pc:sldMk cId="18228625" sldId="2556"/>
            <ac:spMk id="8" creationId="{44D7A4A7-DF34-4146-91EA-6F5FB79414D8}"/>
          </ac:spMkLst>
        </pc:spChg>
        <pc:spChg chg="add del mod">
          <ac:chgData name="Виктория Цветкова" userId="6f6c734c2736110f" providerId="LiveId" clId="{8EB1CE8E-4BAB-4F6D-8B64-515CA080F34C}" dt="2022-04-15T16:20:38.564" v="4988" actId="478"/>
          <ac:spMkLst>
            <pc:docMk/>
            <pc:sldMk cId="18228625" sldId="2556"/>
            <ac:spMk id="10" creationId="{D0419720-1253-4CF9-B84B-EB49FF20142E}"/>
          </ac:spMkLst>
        </pc:spChg>
        <pc:spChg chg="add del mod">
          <ac:chgData name="Виктория Цветкова" userId="6f6c734c2736110f" providerId="LiveId" clId="{8EB1CE8E-4BAB-4F6D-8B64-515CA080F34C}" dt="2022-04-15T16:20:42.674" v="4990" actId="478"/>
          <ac:spMkLst>
            <pc:docMk/>
            <pc:sldMk cId="18228625" sldId="2556"/>
            <ac:spMk id="12" creationId="{13E80742-2EB6-4294-BCBE-976DE56C6945}"/>
          </ac:spMkLst>
        </pc:spChg>
        <pc:spChg chg="add mod ord">
          <ac:chgData name="Виктория Цветкова" userId="6f6c734c2736110f" providerId="LiveId" clId="{8EB1CE8E-4BAB-4F6D-8B64-515CA080F34C}" dt="2022-04-15T16:33:49.696" v="5819" actId="20577"/>
          <ac:spMkLst>
            <pc:docMk/>
            <pc:sldMk cId="18228625" sldId="2556"/>
            <ac:spMk id="13" creationId="{A079991A-F8FF-4EC3-A28B-101E0C3E468B}"/>
          </ac:spMkLst>
        </pc:spChg>
        <pc:spChg chg="add mod">
          <ac:chgData name="Виктория Цветкова" userId="6f6c734c2736110f" providerId="LiveId" clId="{8EB1CE8E-4BAB-4F6D-8B64-515CA080F34C}" dt="2022-04-15T16:23:56.556" v="5181" actId="1076"/>
          <ac:spMkLst>
            <pc:docMk/>
            <pc:sldMk cId="18228625" sldId="2556"/>
            <ac:spMk id="15" creationId="{EF25EF00-8F65-4EB5-8CE0-C699E236D43D}"/>
          </ac:spMkLst>
        </pc:spChg>
      </pc:sldChg>
      <pc:sldChg chg="add del">
        <pc:chgData name="Виктория Цветкова" userId="6f6c734c2736110f" providerId="LiveId" clId="{8EB1CE8E-4BAB-4F6D-8B64-515CA080F34C}" dt="2022-04-15T15:35:39.460" v="2934" actId="47"/>
        <pc:sldMkLst>
          <pc:docMk/>
          <pc:sldMk cId="492756523" sldId="2558"/>
        </pc:sldMkLst>
      </pc:sldChg>
      <pc:sldChg chg="add del">
        <pc:chgData name="Виктория Цветкова" userId="6f6c734c2736110f" providerId="LiveId" clId="{8EB1CE8E-4BAB-4F6D-8B64-515CA080F34C}" dt="2022-04-16T09:24:01.173" v="10187" actId="47"/>
        <pc:sldMkLst>
          <pc:docMk/>
          <pc:sldMk cId="1706543715" sldId="2559"/>
        </pc:sldMkLst>
      </pc:sldChg>
      <pc:sldChg chg="addSp delSp modSp add del mod ord">
        <pc:chgData name="Виктория Цветкова" userId="6f6c734c2736110f" providerId="LiveId" clId="{8EB1CE8E-4BAB-4F6D-8B64-515CA080F34C}" dt="2022-04-16T10:30:02.082" v="11503"/>
        <pc:sldMkLst>
          <pc:docMk/>
          <pc:sldMk cId="3642316358" sldId="2560"/>
        </pc:sldMkLst>
        <pc:spChg chg="mod">
          <ac:chgData name="Виктория Цветкова" userId="6f6c734c2736110f" providerId="LiveId" clId="{8EB1CE8E-4BAB-4F6D-8B64-515CA080F34C}" dt="2022-04-15T18:04:54.573" v="6912" actId="403"/>
          <ac:spMkLst>
            <pc:docMk/>
            <pc:sldMk cId="3642316358" sldId="2560"/>
            <ac:spMk id="3" creationId="{14D9E47F-41E0-4FE3-891C-B53FBC82D7F3}"/>
          </ac:spMkLst>
        </pc:spChg>
        <pc:spChg chg="add del mod">
          <ac:chgData name="Виктория Цветкова" userId="6f6c734c2736110f" providerId="LiveId" clId="{8EB1CE8E-4BAB-4F6D-8B64-515CA080F34C}" dt="2022-04-15T18:04:47.247" v="6903" actId="478"/>
          <ac:spMkLst>
            <pc:docMk/>
            <pc:sldMk cId="3642316358" sldId="2560"/>
            <ac:spMk id="4" creationId="{9DA987E3-660B-4132-A742-67FB18A9A0F2}"/>
          </ac:spMkLst>
        </pc:spChg>
        <pc:graphicFrameChg chg="del">
          <ac:chgData name="Виктория Цветкова" userId="6f6c734c2736110f" providerId="LiveId" clId="{8EB1CE8E-4BAB-4F6D-8B64-515CA080F34C}" dt="2022-04-15T18:04:46.269" v="6902" actId="478"/>
          <ac:graphicFrameMkLst>
            <pc:docMk/>
            <pc:sldMk cId="3642316358" sldId="2560"/>
            <ac:graphicFrameMk id="8" creationId="{95EB8840-1974-5C4F-A503-A801266AD924}"/>
          </ac:graphicFrameMkLst>
        </pc:graphicFrameChg>
        <pc:picChg chg="mod">
          <ac:chgData name="Виктория Цветкова" userId="6f6c734c2736110f" providerId="LiveId" clId="{8EB1CE8E-4BAB-4F6D-8B64-515CA080F34C}" dt="2022-04-16T10:30:02.082" v="11503"/>
          <ac:picMkLst>
            <pc:docMk/>
            <pc:sldMk cId="3642316358" sldId="2560"/>
            <ac:picMk id="11" creationId="{B0B86B06-F4A6-2643-966F-7B41DA43C0B2}"/>
          </ac:picMkLst>
        </pc:picChg>
      </pc:sldChg>
      <pc:sldChg chg="add del">
        <pc:chgData name="Виктория Цветкова" userId="6f6c734c2736110f" providerId="LiveId" clId="{8EB1CE8E-4BAB-4F6D-8B64-515CA080F34C}" dt="2022-04-15T17:50:57.566" v="6686" actId="47"/>
        <pc:sldMkLst>
          <pc:docMk/>
          <pc:sldMk cId="3568041161" sldId="2561"/>
        </pc:sldMkLst>
      </pc:sldChg>
      <pc:sldChg chg="addSp delSp modSp add del mod ord">
        <pc:chgData name="Виктория Цветкова" userId="6f6c734c2736110f" providerId="LiveId" clId="{8EB1CE8E-4BAB-4F6D-8B64-515CA080F34C}" dt="2022-04-15T15:35:39.460" v="2934" actId="47"/>
        <pc:sldMkLst>
          <pc:docMk/>
          <pc:sldMk cId="675793322" sldId="2562"/>
        </pc:sldMkLst>
        <pc:spChg chg="del">
          <ac:chgData name="Виктория Цветкова" userId="6f6c734c2736110f" providerId="LiveId" clId="{8EB1CE8E-4BAB-4F6D-8B64-515CA080F34C}" dt="2022-04-15T15:19:56.694" v="1964" actId="478"/>
          <ac:spMkLst>
            <pc:docMk/>
            <pc:sldMk cId="675793322" sldId="2562"/>
            <ac:spMk id="6" creationId="{DC7F29EB-9E03-46C9-9351-2F7A07870D34}"/>
          </ac:spMkLst>
        </pc:spChg>
        <pc:spChg chg="add mod">
          <ac:chgData name="Виктория Цветкова" userId="6f6c734c2736110f" providerId="LiveId" clId="{8EB1CE8E-4BAB-4F6D-8B64-515CA080F34C}" dt="2022-04-15T15:35:08.193" v="2931" actId="113"/>
          <ac:spMkLst>
            <pc:docMk/>
            <pc:sldMk cId="675793322" sldId="2562"/>
            <ac:spMk id="7" creationId="{BC9366FD-A9F1-4653-B7A1-227AE3481742}"/>
          </ac:spMkLst>
        </pc:spChg>
        <pc:spChg chg="mod">
          <ac:chgData name="Виктория Цветкова" userId="6f6c734c2736110f" providerId="LiveId" clId="{8EB1CE8E-4BAB-4F6D-8B64-515CA080F34C}" dt="2022-04-15T15:27:38.133" v="2432" actId="1076"/>
          <ac:spMkLst>
            <pc:docMk/>
            <pc:sldMk cId="675793322" sldId="2562"/>
            <ac:spMk id="9" creationId="{2D7F6A80-08DF-8645-A4CD-7D0B49A3BF79}"/>
          </ac:spMkLst>
        </pc:spChg>
        <pc:spChg chg="mod">
          <ac:chgData name="Виктория Цветкова" userId="6f6c734c2736110f" providerId="LiveId" clId="{8EB1CE8E-4BAB-4F6D-8B64-515CA080F34C}" dt="2022-04-15T15:34:34.399" v="2930" actId="255"/>
          <ac:spMkLst>
            <pc:docMk/>
            <pc:sldMk cId="675793322" sldId="2562"/>
            <ac:spMk id="10" creationId="{5613A2D6-52A2-8C4D-985E-CB4BEE6B29BD}"/>
          </ac:spMkLst>
        </pc:spChg>
      </pc:sldChg>
      <pc:sldChg chg="addSp delSp modSp add mod ord">
        <pc:chgData name="Виктория Цветкова" userId="6f6c734c2736110f" providerId="LiveId" clId="{8EB1CE8E-4BAB-4F6D-8B64-515CA080F34C}" dt="2022-04-15T15:49:41.612" v="3520" actId="1076"/>
        <pc:sldMkLst>
          <pc:docMk/>
          <pc:sldMk cId="3634412562" sldId="2563"/>
        </pc:sldMkLst>
        <pc:spChg chg="mod">
          <ac:chgData name="Виктория Цветкова" userId="6f6c734c2736110f" providerId="LiveId" clId="{8EB1CE8E-4BAB-4F6D-8B64-515CA080F34C}" dt="2022-04-15T15:39:51.060" v="3024" actId="1076"/>
          <ac:spMkLst>
            <pc:docMk/>
            <pc:sldMk cId="3634412562" sldId="2563"/>
            <ac:spMk id="2" creationId="{F2A115AC-F6DD-4765-9553-9296098AFACF}"/>
          </ac:spMkLst>
        </pc:spChg>
        <pc:spChg chg="mod">
          <ac:chgData name="Виктория Цветкова" userId="6f6c734c2736110f" providerId="LiveId" clId="{8EB1CE8E-4BAB-4F6D-8B64-515CA080F34C}" dt="2022-04-15T15:49:27.172" v="3517" actId="255"/>
          <ac:spMkLst>
            <pc:docMk/>
            <pc:sldMk cId="3634412562" sldId="2563"/>
            <ac:spMk id="3" creationId="{8786DAAE-C08D-46E3-A8CE-2D266D3974F7}"/>
          </ac:spMkLst>
        </pc:spChg>
        <pc:spChg chg="add mod">
          <ac:chgData name="Виктория Цветкова" userId="6f6c734c2736110f" providerId="LiveId" clId="{8EB1CE8E-4BAB-4F6D-8B64-515CA080F34C}" dt="2022-04-15T15:49:41.612" v="3520" actId="1076"/>
          <ac:spMkLst>
            <pc:docMk/>
            <pc:sldMk cId="3634412562" sldId="2563"/>
            <ac:spMk id="6" creationId="{2FEED8EE-5EC8-4328-9855-DECCD4F97B04}"/>
          </ac:spMkLst>
        </pc:spChg>
        <pc:picChg chg="del">
          <ac:chgData name="Виктория Цветкова" userId="6f6c734c2736110f" providerId="LiveId" clId="{8EB1CE8E-4BAB-4F6D-8B64-515CA080F34C}" dt="2022-04-15T15:36:30.510" v="2996" actId="478"/>
          <ac:picMkLst>
            <pc:docMk/>
            <pc:sldMk cId="3634412562" sldId="2563"/>
            <ac:picMk id="4" creationId="{7A64E8CA-2249-47BF-8611-8809F040EA8E}"/>
          </ac:picMkLst>
        </pc:picChg>
      </pc:sldChg>
      <pc:sldChg chg="delSp modSp add mod">
        <pc:chgData name="Виктория Цветкова" userId="6f6c734c2736110f" providerId="LiveId" clId="{8EB1CE8E-4BAB-4F6D-8B64-515CA080F34C}" dt="2022-04-15T15:59:44.377" v="4026" actId="20577"/>
        <pc:sldMkLst>
          <pc:docMk/>
          <pc:sldMk cId="752025294" sldId="2564"/>
        </pc:sldMkLst>
        <pc:spChg chg="mod">
          <ac:chgData name="Виктория Цветкова" userId="6f6c734c2736110f" providerId="LiveId" clId="{8EB1CE8E-4BAB-4F6D-8B64-515CA080F34C}" dt="2022-04-15T15:50:16.653" v="3582" actId="1076"/>
          <ac:spMkLst>
            <pc:docMk/>
            <pc:sldMk cId="752025294" sldId="2564"/>
            <ac:spMk id="2" creationId="{F2A115AC-F6DD-4765-9553-9296098AFACF}"/>
          </ac:spMkLst>
        </pc:spChg>
        <pc:spChg chg="mod">
          <ac:chgData name="Виктория Цветкова" userId="6f6c734c2736110f" providerId="LiveId" clId="{8EB1CE8E-4BAB-4F6D-8B64-515CA080F34C}" dt="2022-04-15T15:59:44.377" v="4026" actId="20577"/>
          <ac:spMkLst>
            <pc:docMk/>
            <pc:sldMk cId="752025294" sldId="2564"/>
            <ac:spMk id="3" creationId="{8786DAAE-C08D-46E3-A8CE-2D266D3974F7}"/>
          </ac:spMkLst>
        </pc:spChg>
        <pc:spChg chg="del">
          <ac:chgData name="Виктория Цветкова" userId="6f6c734c2736110f" providerId="LiveId" clId="{8EB1CE8E-4BAB-4F6D-8B64-515CA080F34C}" dt="2022-04-15T15:50:26.532" v="3585" actId="478"/>
          <ac:spMkLst>
            <pc:docMk/>
            <pc:sldMk cId="752025294" sldId="2564"/>
            <ac:spMk id="6" creationId="{2FEED8EE-5EC8-4328-9855-DECCD4F97B04}"/>
          </ac:spMkLst>
        </pc:spChg>
      </pc:sldChg>
      <pc:sldChg chg="modSp add mod ord">
        <pc:chgData name="Виктория Цветкова" userId="6f6c734c2736110f" providerId="LiveId" clId="{8EB1CE8E-4BAB-4F6D-8B64-515CA080F34C}" dt="2022-04-15T16:05:36.211" v="4129" actId="1076"/>
        <pc:sldMkLst>
          <pc:docMk/>
          <pc:sldMk cId="3260910881" sldId="2565"/>
        </pc:sldMkLst>
        <pc:spChg chg="mod">
          <ac:chgData name="Виктория Цветкова" userId="6f6c734c2736110f" providerId="LiveId" clId="{8EB1CE8E-4BAB-4F6D-8B64-515CA080F34C}" dt="2022-04-15T16:00:59.524" v="4075" actId="1076"/>
          <ac:spMkLst>
            <pc:docMk/>
            <pc:sldMk cId="3260910881" sldId="2565"/>
            <ac:spMk id="2" creationId="{0179C09C-6E20-48F6-AE6D-C893A0F33BE9}"/>
          </ac:spMkLst>
        </pc:spChg>
        <pc:spChg chg="mod">
          <ac:chgData name="Виктория Цветкова" userId="6f6c734c2736110f" providerId="LiveId" clId="{8EB1CE8E-4BAB-4F6D-8B64-515CA080F34C}" dt="2022-04-15T16:05:15.376" v="4121" actId="14100"/>
          <ac:spMkLst>
            <pc:docMk/>
            <pc:sldMk cId="3260910881" sldId="2565"/>
            <ac:spMk id="8" creationId="{3906F5DD-4A92-4D13-9FD6-EB3D253F1B5B}"/>
          </ac:spMkLst>
        </pc:spChg>
        <pc:spChg chg="mod">
          <ac:chgData name="Виктория Цветкова" userId="6f6c734c2736110f" providerId="LiveId" clId="{8EB1CE8E-4BAB-4F6D-8B64-515CA080F34C}" dt="2022-04-15T16:05:23.480" v="4124" actId="20577"/>
          <ac:spMkLst>
            <pc:docMk/>
            <pc:sldMk cId="3260910881" sldId="2565"/>
            <ac:spMk id="10" creationId="{B883827C-18AE-4020-9C52-FA98F602CDA8}"/>
          </ac:spMkLst>
        </pc:spChg>
        <pc:spChg chg="mod">
          <ac:chgData name="Виктория Цветкова" userId="6f6c734c2736110f" providerId="LiveId" clId="{8EB1CE8E-4BAB-4F6D-8B64-515CA080F34C}" dt="2022-04-15T16:05:28.071" v="4126" actId="14100"/>
          <ac:spMkLst>
            <pc:docMk/>
            <pc:sldMk cId="3260910881" sldId="2565"/>
            <ac:spMk id="12" creationId="{16437E05-0067-484F-AA03-C9A3BB474A87}"/>
          </ac:spMkLst>
        </pc:spChg>
        <pc:spChg chg="mod">
          <ac:chgData name="Виктория Цветкова" userId="6f6c734c2736110f" providerId="LiveId" clId="{8EB1CE8E-4BAB-4F6D-8B64-515CA080F34C}" dt="2022-04-15T16:05:32.974" v="4128" actId="14100"/>
          <ac:spMkLst>
            <pc:docMk/>
            <pc:sldMk cId="3260910881" sldId="2565"/>
            <ac:spMk id="14" creationId="{4C5E15CF-C2E2-4170-9D3F-05AFA6A71C4E}"/>
          </ac:spMkLst>
        </pc:spChg>
        <pc:spChg chg="mod">
          <ac:chgData name="Виктория Цветкова" userId="6f6c734c2736110f" providerId="LiveId" clId="{8EB1CE8E-4BAB-4F6D-8B64-515CA080F34C}" dt="2022-04-15T16:05:36.211" v="4129" actId="1076"/>
          <ac:spMkLst>
            <pc:docMk/>
            <pc:sldMk cId="3260910881" sldId="2565"/>
            <ac:spMk id="16" creationId="{6F7C42E1-C97A-4263-8930-82FE8A8D3F8A}"/>
          </ac:spMkLst>
        </pc:spChg>
      </pc:sldChg>
      <pc:sldChg chg="modSp add mod ord">
        <pc:chgData name="Виктория Цветкова" userId="6f6c734c2736110f" providerId="LiveId" clId="{8EB1CE8E-4BAB-4F6D-8B64-515CA080F34C}" dt="2022-04-16T10:30:52.621" v="11504" actId="2711"/>
        <pc:sldMkLst>
          <pc:docMk/>
          <pc:sldMk cId="1183160586" sldId="2566"/>
        </pc:sldMkLst>
        <pc:spChg chg="mod">
          <ac:chgData name="Виктория Цветкова" userId="6f6c734c2736110f" providerId="LiveId" clId="{8EB1CE8E-4BAB-4F6D-8B64-515CA080F34C}" dt="2022-04-15T16:06:15.932" v="4161" actId="1076"/>
          <ac:spMkLst>
            <pc:docMk/>
            <pc:sldMk cId="1183160586" sldId="2566"/>
            <ac:spMk id="3" creationId="{F6A39CFE-F193-9048-BE90-69178B4C33C9}"/>
          </ac:spMkLst>
        </pc:spChg>
        <pc:spChg chg="mod">
          <ac:chgData name="Виктория Цветкова" userId="6f6c734c2736110f" providerId="LiveId" clId="{8EB1CE8E-4BAB-4F6D-8B64-515CA080F34C}" dt="2022-04-16T10:30:52.621" v="11504" actId="2711"/>
          <ac:spMkLst>
            <pc:docMk/>
            <pc:sldMk cId="1183160586" sldId="2566"/>
            <ac:spMk id="5" creationId="{32CB5DE7-C0EC-D942-81AE-50AB9E5F55A3}"/>
          </ac:spMkLst>
        </pc:spChg>
      </pc:sldChg>
      <pc:sldChg chg="addSp delSp modSp add mod ord">
        <pc:chgData name="Виктория Цветкова" userId="6f6c734c2736110f" providerId="LiveId" clId="{8EB1CE8E-4BAB-4F6D-8B64-515CA080F34C}" dt="2022-04-16T10:25:53.896" v="11456" actId="1076"/>
        <pc:sldMkLst>
          <pc:docMk/>
          <pc:sldMk cId="2193514099" sldId="2567"/>
        </pc:sldMkLst>
        <pc:spChg chg="mod">
          <ac:chgData name="Виктория Цветкова" userId="6f6c734c2736110f" providerId="LiveId" clId="{8EB1CE8E-4BAB-4F6D-8B64-515CA080F34C}" dt="2022-04-15T16:50:04.540" v="6406" actId="14100"/>
          <ac:spMkLst>
            <pc:docMk/>
            <pc:sldMk cId="2193514099" sldId="2567"/>
            <ac:spMk id="3" creationId="{FDDF5302-8BAF-DD47-A375-773B74B64955}"/>
          </ac:spMkLst>
        </pc:spChg>
        <pc:spChg chg="add del mod">
          <ac:chgData name="Виктория Цветкова" userId="6f6c734c2736110f" providerId="LiveId" clId="{8EB1CE8E-4BAB-4F6D-8B64-515CA080F34C}" dt="2022-04-16T10:25:48.826" v="11454" actId="478"/>
          <ac:spMkLst>
            <pc:docMk/>
            <pc:sldMk cId="2193514099" sldId="2567"/>
            <ac:spMk id="4" creationId="{7CF61F8C-8C82-4193-A65B-6506056BE313}"/>
          </ac:spMkLst>
        </pc:spChg>
        <pc:spChg chg="del">
          <ac:chgData name="Виктория Цветкова" userId="6f6c734c2736110f" providerId="LiveId" clId="{8EB1CE8E-4BAB-4F6D-8B64-515CA080F34C}" dt="2022-04-15T16:19:55.414" v="4979" actId="478"/>
          <ac:spMkLst>
            <pc:docMk/>
            <pc:sldMk cId="2193514099" sldId="2567"/>
            <ac:spMk id="5" creationId="{08007D92-D5C5-4CCE-9148-F27C7DADDAB4}"/>
          </ac:spMkLst>
        </pc:spChg>
        <pc:spChg chg="del">
          <ac:chgData name="Виктория Цветкова" userId="6f6c734c2736110f" providerId="LiveId" clId="{8EB1CE8E-4BAB-4F6D-8B64-515CA080F34C}" dt="2022-04-15T16:19:56.924" v="4980" actId="478"/>
          <ac:spMkLst>
            <pc:docMk/>
            <pc:sldMk cId="2193514099" sldId="2567"/>
            <ac:spMk id="7" creationId="{E764D39A-05CB-4BB6-863D-B736F95E7961}"/>
          </ac:spMkLst>
        </pc:spChg>
        <pc:spChg chg="add mod">
          <ac:chgData name="Виктория Цветкова" userId="6f6c734c2736110f" providerId="LiveId" clId="{8EB1CE8E-4BAB-4F6D-8B64-515CA080F34C}" dt="2022-04-15T16:50:17.011" v="6410" actId="113"/>
          <ac:spMkLst>
            <pc:docMk/>
            <pc:sldMk cId="2193514099" sldId="2567"/>
            <ac:spMk id="9" creationId="{287EBB19-4196-46AF-9CA1-D74ABF39ADFB}"/>
          </ac:spMkLst>
        </pc:spChg>
        <pc:spChg chg="mod">
          <ac:chgData name="Виктория Цветкова" userId="6f6c734c2736110f" providerId="LiveId" clId="{8EB1CE8E-4BAB-4F6D-8B64-515CA080F34C}" dt="2022-04-15T16:49:40.943" v="6394" actId="1076"/>
          <ac:spMkLst>
            <pc:docMk/>
            <pc:sldMk cId="2193514099" sldId="2567"/>
            <ac:spMk id="10" creationId="{46EC9FDC-5DEA-47E1-896B-E03F83C32CA0}"/>
          </ac:spMkLst>
        </pc:spChg>
        <pc:spChg chg="add mod">
          <ac:chgData name="Виктория Цветкова" userId="6f6c734c2736110f" providerId="LiveId" clId="{8EB1CE8E-4BAB-4F6D-8B64-515CA080F34C}" dt="2022-04-15T16:50:10.652" v="6408" actId="1076"/>
          <ac:spMkLst>
            <pc:docMk/>
            <pc:sldMk cId="2193514099" sldId="2567"/>
            <ac:spMk id="11" creationId="{6376989E-9903-4A39-AF12-7FF61BFCF878}"/>
          </ac:spMkLst>
        </pc:spChg>
        <pc:picChg chg="del">
          <ac:chgData name="Виктория Цветкова" userId="6f6c734c2736110f" providerId="LiveId" clId="{8EB1CE8E-4BAB-4F6D-8B64-515CA080F34C}" dt="2022-04-16T10:25:47.181" v="11453" actId="478"/>
          <ac:picMkLst>
            <pc:docMk/>
            <pc:sldMk cId="2193514099" sldId="2567"/>
            <ac:picMk id="8" creationId="{A09F623E-2819-2D41-ADE0-C7B64EF0EC4F}"/>
          </ac:picMkLst>
        </pc:picChg>
        <pc:picChg chg="add mod">
          <ac:chgData name="Виктория Цветкова" userId="6f6c734c2736110f" providerId="LiveId" clId="{8EB1CE8E-4BAB-4F6D-8B64-515CA080F34C}" dt="2022-04-16T10:25:53.896" v="11456" actId="1076"/>
          <ac:picMkLst>
            <pc:docMk/>
            <pc:sldMk cId="2193514099" sldId="2567"/>
            <ac:picMk id="12" creationId="{597F4CFB-F495-4E08-AC26-3F7AB0ECA03D}"/>
          </ac:picMkLst>
        </pc:picChg>
      </pc:sldChg>
      <pc:sldChg chg="addSp modSp add mod ord">
        <pc:chgData name="Виктория Цветкова" userId="6f6c734c2736110f" providerId="LiveId" clId="{8EB1CE8E-4BAB-4F6D-8B64-515CA080F34C}" dt="2022-04-16T10:41:11.601" v="11616" actId="2711"/>
        <pc:sldMkLst>
          <pc:docMk/>
          <pc:sldMk cId="2210205223" sldId="2568"/>
        </pc:sldMkLst>
        <pc:spChg chg="mod">
          <ac:chgData name="Виктория Цветкова" userId="6f6c734c2736110f" providerId="LiveId" clId="{8EB1CE8E-4BAB-4F6D-8B64-515CA080F34C}" dt="2022-04-16T08:58:49.559" v="9659" actId="1076"/>
          <ac:spMkLst>
            <pc:docMk/>
            <pc:sldMk cId="2210205223" sldId="2568"/>
            <ac:spMk id="2" creationId="{DDA2F4C6-F233-E149-AA45-4C25835FC4B7}"/>
          </ac:spMkLst>
        </pc:spChg>
        <pc:spChg chg="mod">
          <ac:chgData name="Виктория Цветкова" userId="6f6c734c2736110f" providerId="LiveId" clId="{8EB1CE8E-4BAB-4F6D-8B64-515CA080F34C}" dt="2022-04-16T09:00:28.607" v="9685" actId="1076"/>
          <ac:spMkLst>
            <pc:docMk/>
            <pc:sldMk cId="2210205223" sldId="2568"/>
            <ac:spMk id="4" creationId="{8F06D68A-A600-9C45-B10C-2A39080E9E2D}"/>
          </ac:spMkLst>
        </pc:spChg>
        <pc:spChg chg="add mod ord">
          <ac:chgData name="Виктория Цветкова" userId="6f6c734c2736110f" providerId="LiveId" clId="{8EB1CE8E-4BAB-4F6D-8B64-515CA080F34C}" dt="2022-04-16T09:00:14.514" v="9681" actId="403"/>
          <ac:spMkLst>
            <pc:docMk/>
            <pc:sldMk cId="2210205223" sldId="2568"/>
            <ac:spMk id="5" creationId="{00524AD6-A124-4D79-8918-72A7C4D14C65}"/>
          </ac:spMkLst>
        </pc:spChg>
        <pc:spChg chg="add mod">
          <ac:chgData name="Виктория Цветкова" userId="6f6c734c2736110f" providerId="LiveId" clId="{8EB1CE8E-4BAB-4F6D-8B64-515CA080F34C}" dt="2022-04-16T08:58:40.934" v="9657" actId="13822"/>
          <ac:spMkLst>
            <pc:docMk/>
            <pc:sldMk cId="2210205223" sldId="2568"/>
            <ac:spMk id="6" creationId="{87DD2E09-553E-4770-999E-E887D0B8D0EE}"/>
          </ac:spMkLst>
        </pc:spChg>
        <pc:spChg chg="add mod ord">
          <ac:chgData name="Виктория Цветкова" userId="6f6c734c2736110f" providerId="LiveId" clId="{8EB1CE8E-4BAB-4F6D-8B64-515CA080F34C}" dt="2022-04-16T08:59:33.605" v="9672" actId="2085"/>
          <ac:spMkLst>
            <pc:docMk/>
            <pc:sldMk cId="2210205223" sldId="2568"/>
            <ac:spMk id="7" creationId="{AD16F25B-8CC1-4980-80B6-B3C790363F12}"/>
          </ac:spMkLst>
        </pc:spChg>
        <pc:spChg chg="add mod">
          <ac:chgData name="Виктория Цветкова" userId="6f6c734c2736110f" providerId="LiveId" clId="{8EB1CE8E-4BAB-4F6D-8B64-515CA080F34C}" dt="2022-04-16T09:01:05.151" v="9691" actId="1076"/>
          <ac:spMkLst>
            <pc:docMk/>
            <pc:sldMk cId="2210205223" sldId="2568"/>
            <ac:spMk id="9" creationId="{BBD538EE-A743-4097-988D-C6B9C5716D5C}"/>
          </ac:spMkLst>
        </pc:spChg>
        <pc:spChg chg="add mod">
          <ac:chgData name="Виктория Цветкова" userId="6f6c734c2736110f" providerId="LiveId" clId="{8EB1CE8E-4BAB-4F6D-8B64-515CA080F34C}" dt="2022-04-16T10:41:11.601" v="11616" actId="2711"/>
          <ac:spMkLst>
            <pc:docMk/>
            <pc:sldMk cId="2210205223" sldId="2568"/>
            <ac:spMk id="11" creationId="{ECDF0F36-C4B7-42C2-80D5-B70510CFBF16}"/>
          </ac:spMkLst>
        </pc:spChg>
      </pc:sldChg>
      <pc:sldChg chg="addSp modSp add mod ord">
        <pc:chgData name="Виктория Цветкова" userId="6f6c734c2736110f" providerId="LiveId" clId="{8EB1CE8E-4BAB-4F6D-8B64-515CA080F34C}" dt="2022-04-16T10:32:25.831" v="11532" actId="1076"/>
        <pc:sldMkLst>
          <pc:docMk/>
          <pc:sldMk cId="646552863" sldId="2569"/>
        </pc:sldMkLst>
        <pc:spChg chg="mod">
          <ac:chgData name="Виктория Цветкова" userId="6f6c734c2736110f" providerId="LiveId" clId="{8EB1CE8E-4BAB-4F6D-8B64-515CA080F34C}" dt="2022-04-16T10:32:11.487" v="11528" actId="1076"/>
          <ac:spMkLst>
            <pc:docMk/>
            <pc:sldMk cId="646552863" sldId="2569"/>
            <ac:spMk id="3" creationId="{F6A39CFE-F193-9048-BE90-69178B4C33C9}"/>
          </ac:spMkLst>
        </pc:spChg>
        <pc:spChg chg="mod">
          <ac:chgData name="Виктория Цветкова" userId="6f6c734c2736110f" providerId="LiveId" clId="{8EB1CE8E-4BAB-4F6D-8B64-515CA080F34C}" dt="2022-04-16T10:32:25.831" v="11532" actId="1076"/>
          <ac:spMkLst>
            <pc:docMk/>
            <pc:sldMk cId="646552863" sldId="2569"/>
            <ac:spMk id="5" creationId="{32CB5DE7-C0EC-D942-81AE-50AB9E5F55A3}"/>
          </ac:spMkLst>
        </pc:spChg>
        <pc:spChg chg="add mod">
          <ac:chgData name="Виктория Цветкова" userId="6f6c734c2736110f" providerId="LiveId" clId="{8EB1CE8E-4BAB-4F6D-8B64-515CA080F34C}" dt="2022-04-16T10:32:23.271" v="11531" actId="1076"/>
          <ac:spMkLst>
            <pc:docMk/>
            <pc:sldMk cId="646552863" sldId="2569"/>
            <ac:spMk id="6" creationId="{6289B0C7-EE06-4FBF-8A92-50E53E906E0B}"/>
          </ac:spMkLst>
        </pc:spChg>
        <pc:picChg chg="mod">
          <ac:chgData name="Виктория Цветкова" userId="6f6c734c2736110f" providerId="LiveId" clId="{8EB1CE8E-4BAB-4F6D-8B64-515CA080F34C}" dt="2022-04-16T10:31:19.007" v="11506" actId="1076"/>
          <ac:picMkLst>
            <pc:docMk/>
            <pc:sldMk cId="646552863" sldId="2569"/>
            <ac:picMk id="26" creationId="{7BB0D9BC-46FF-F44B-953D-31A74B803434}"/>
          </ac:picMkLst>
        </pc:picChg>
      </pc:sldChg>
      <pc:sldChg chg="addSp delSp modSp add mod ord">
        <pc:chgData name="Виктория Цветкова" userId="6f6c734c2736110f" providerId="LiveId" clId="{8EB1CE8E-4BAB-4F6D-8B64-515CA080F34C}" dt="2022-04-16T10:33:00.814" v="11537" actId="2711"/>
        <pc:sldMkLst>
          <pc:docMk/>
          <pc:sldMk cId="2375967375" sldId="2570"/>
        </pc:sldMkLst>
        <pc:spChg chg="add del mod">
          <ac:chgData name="Виктория Цветкова" userId="6f6c734c2736110f" providerId="LiveId" clId="{8EB1CE8E-4BAB-4F6D-8B64-515CA080F34C}" dt="2022-04-16T10:32:36.793" v="11533" actId="2711"/>
          <ac:spMkLst>
            <pc:docMk/>
            <pc:sldMk cId="2375967375" sldId="2570"/>
            <ac:spMk id="2" creationId="{0179C09C-6E20-48F6-AE6D-C893A0F33BE9}"/>
          </ac:spMkLst>
        </pc:spChg>
        <pc:spChg chg="add del mod">
          <ac:chgData name="Виктория Цветкова" userId="6f6c734c2736110f" providerId="LiveId" clId="{8EB1CE8E-4BAB-4F6D-8B64-515CA080F34C}" dt="2022-04-15T16:53:17.322" v="6460" actId="478"/>
          <ac:spMkLst>
            <pc:docMk/>
            <pc:sldMk cId="2375967375" sldId="2570"/>
            <ac:spMk id="5" creationId="{A404A9E9-BA8A-4FED-851C-08A2C9A93EC9}"/>
          </ac:spMkLst>
        </pc:spChg>
        <pc:spChg chg="del">
          <ac:chgData name="Виктория Цветкова" userId="6f6c734c2736110f" providerId="LiveId" clId="{8EB1CE8E-4BAB-4F6D-8B64-515CA080F34C}" dt="2022-04-15T16:53:20.122" v="6461" actId="478"/>
          <ac:spMkLst>
            <pc:docMk/>
            <pc:sldMk cId="2375967375" sldId="2570"/>
            <ac:spMk id="8" creationId="{3906F5DD-4A92-4D13-9FD6-EB3D253F1B5B}"/>
          </ac:spMkLst>
        </pc:spChg>
        <pc:spChg chg="del">
          <ac:chgData name="Виктория Цветкова" userId="6f6c734c2736110f" providerId="LiveId" clId="{8EB1CE8E-4BAB-4F6D-8B64-515CA080F34C}" dt="2022-04-15T16:53:21.622" v="6462" actId="478"/>
          <ac:spMkLst>
            <pc:docMk/>
            <pc:sldMk cId="2375967375" sldId="2570"/>
            <ac:spMk id="10" creationId="{B883827C-18AE-4020-9C52-FA98F602CDA8}"/>
          </ac:spMkLst>
        </pc:spChg>
        <pc:spChg chg="del">
          <ac:chgData name="Виктория Цветкова" userId="6f6c734c2736110f" providerId="LiveId" clId="{8EB1CE8E-4BAB-4F6D-8B64-515CA080F34C}" dt="2022-04-15T16:53:23.113" v="6463" actId="478"/>
          <ac:spMkLst>
            <pc:docMk/>
            <pc:sldMk cId="2375967375" sldId="2570"/>
            <ac:spMk id="12" creationId="{16437E05-0067-484F-AA03-C9A3BB474A87}"/>
          </ac:spMkLst>
        </pc:spChg>
        <pc:spChg chg="add mod">
          <ac:chgData name="Виктория Цветкова" userId="6f6c734c2736110f" providerId="LiveId" clId="{8EB1CE8E-4BAB-4F6D-8B64-515CA080F34C}" dt="2022-04-16T10:33:00.814" v="11537" actId="2711"/>
          <ac:spMkLst>
            <pc:docMk/>
            <pc:sldMk cId="2375967375" sldId="2570"/>
            <ac:spMk id="13" creationId="{1557A038-0523-4EED-8A4C-4C2DC303A19E}"/>
          </ac:spMkLst>
        </pc:spChg>
        <pc:spChg chg="del">
          <ac:chgData name="Виктория Цветкова" userId="6f6c734c2736110f" providerId="LiveId" clId="{8EB1CE8E-4BAB-4F6D-8B64-515CA080F34C}" dt="2022-04-15T16:53:24.354" v="6464" actId="478"/>
          <ac:spMkLst>
            <pc:docMk/>
            <pc:sldMk cId="2375967375" sldId="2570"/>
            <ac:spMk id="14" creationId="{4C5E15CF-C2E2-4170-9D3F-05AFA6A71C4E}"/>
          </ac:spMkLst>
        </pc:spChg>
        <pc:spChg chg="add mod">
          <ac:chgData name="Виктория Цветкова" userId="6f6c734c2736110f" providerId="LiveId" clId="{8EB1CE8E-4BAB-4F6D-8B64-515CA080F34C}" dt="2022-04-16T10:32:48.946" v="11535" actId="2711"/>
          <ac:spMkLst>
            <pc:docMk/>
            <pc:sldMk cId="2375967375" sldId="2570"/>
            <ac:spMk id="15" creationId="{F10EA7D6-0484-41E4-9159-259E6AD93484}"/>
          </ac:spMkLst>
        </pc:spChg>
        <pc:spChg chg="del">
          <ac:chgData name="Виктория Цветкова" userId="6f6c734c2736110f" providerId="LiveId" clId="{8EB1CE8E-4BAB-4F6D-8B64-515CA080F34C}" dt="2022-04-15T16:53:26.007" v="6465" actId="478"/>
          <ac:spMkLst>
            <pc:docMk/>
            <pc:sldMk cId="2375967375" sldId="2570"/>
            <ac:spMk id="16" creationId="{6F7C42E1-C97A-4263-8930-82FE8A8D3F8A}"/>
          </ac:spMkLst>
        </pc:spChg>
        <pc:spChg chg="add mod">
          <ac:chgData name="Виктория Цветкова" userId="6f6c734c2736110f" providerId="LiveId" clId="{8EB1CE8E-4BAB-4F6D-8B64-515CA080F34C}" dt="2022-04-16T10:32:54.982" v="11536" actId="2711"/>
          <ac:spMkLst>
            <pc:docMk/>
            <pc:sldMk cId="2375967375" sldId="2570"/>
            <ac:spMk id="17" creationId="{7A240D56-C6B5-41C9-8813-C55AE6E6AE8B}"/>
          </ac:spMkLst>
        </pc:spChg>
        <pc:spChg chg="add mod">
          <ac:chgData name="Виктория Цветкова" userId="6f6c734c2736110f" providerId="LiveId" clId="{8EB1CE8E-4BAB-4F6D-8B64-515CA080F34C}" dt="2022-04-16T10:32:42.559" v="11534" actId="2711"/>
          <ac:spMkLst>
            <pc:docMk/>
            <pc:sldMk cId="2375967375" sldId="2570"/>
            <ac:spMk id="19" creationId="{5B5BFD65-E2E6-4E9E-A609-24AC400F035A}"/>
          </ac:spMkLst>
        </pc:spChg>
      </pc:sldChg>
      <pc:sldChg chg="delSp modSp add mod ord">
        <pc:chgData name="Виктория Цветкова" userId="6f6c734c2736110f" providerId="LiveId" clId="{8EB1CE8E-4BAB-4F6D-8B64-515CA080F34C}" dt="2022-04-16T10:33:10.974" v="11539" actId="2711"/>
        <pc:sldMkLst>
          <pc:docMk/>
          <pc:sldMk cId="721587590" sldId="2571"/>
        </pc:sldMkLst>
        <pc:spChg chg="mod">
          <ac:chgData name="Виктория Цветкова" userId="6f6c734c2736110f" providerId="LiveId" clId="{8EB1CE8E-4BAB-4F6D-8B64-515CA080F34C}" dt="2022-04-16T10:33:10.974" v="11539" actId="2711"/>
          <ac:spMkLst>
            <pc:docMk/>
            <pc:sldMk cId="721587590" sldId="2571"/>
            <ac:spMk id="7" creationId="{BC9366FD-A9F1-4653-B7A1-227AE3481742}"/>
          </ac:spMkLst>
        </pc:spChg>
        <pc:spChg chg="del mod">
          <ac:chgData name="Виктория Цветкова" userId="6f6c734c2736110f" providerId="LiveId" clId="{8EB1CE8E-4BAB-4F6D-8B64-515CA080F34C}" dt="2022-04-15T17:41:37.276" v="6551" actId="478"/>
          <ac:spMkLst>
            <pc:docMk/>
            <pc:sldMk cId="721587590" sldId="2571"/>
            <ac:spMk id="9" creationId="{2D7F6A80-08DF-8645-A4CD-7D0B49A3BF79}"/>
          </ac:spMkLst>
        </pc:spChg>
        <pc:spChg chg="mod">
          <ac:chgData name="Виктория Цветкова" userId="6f6c734c2736110f" providerId="LiveId" clId="{8EB1CE8E-4BAB-4F6D-8B64-515CA080F34C}" dt="2022-04-16T10:33:07.425" v="11538" actId="2711"/>
          <ac:spMkLst>
            <pc:docMk/>
            <pc:sldMk cId="721587590" sldId="2571"/>
            <ac:spMk id="10" creationId="{5613A2D6-52A2-8C4D-985E-CB4BEE6B29BD}"/>
          </ac:spMkLst>
        </pc:spChg>
      </pc:sldChg>
      <pc:sldChg chg="addSp delSp modSp add mod ord">
        <pc:chgData name="Виктория Цветкова" userId="6f6c734c2736110f" providerId="LiveId" clId="{8EB1CE8E-4BAB-4F6D-8B64-515CA080F34C}" dt="2022-04-16T10:33:54.693" v="11552" actId="123"/>
        <pc:sldMkLst>
          <pc:docMk/>
          <pc:sldMk cId="817509185" sldId="2572"/>
        </pc:sldMkLst>
        <pc:spChg chg="mod">
          <ac:chgData name="Виктория Цветкова" userId="6f6c734c2736110f" providerId="LiveId" clId="{8EB1CE8E-4BAB-4F6D-8B64-515CA080F34C}" dt="2022-04-16T10:33:46.918" v="11550" actId="1076"/>
          <ac:spMkLst>
            <pc:docMk/>
            <pc:sldMk cId="817509185" sldId="2572"/>
            <ac:spMk id="2" creationId="{DEF35E40-1DE3-41AB-893A-3AB1B769C9B9}"/>
          </ac:spMkLst>
        </pc:spChg>
        <pc:spChg chg="add mod">
          <ac:chgData name="Виктория Цветкова" userId="6f6c734c2736110f" providerId="LiveId" clId="{8EB1CE8E-4BAB-4F6D-8B64-515CA080F34C}" dt="2022-04-16T10:33:35.672" v="11545" actId="14100"/>
          <ac:spMkLst>
            <pc:docMk/>
            <pc:sldMk cId="817509185" sldId="2572"/>
            <ac:spMk id="4" creationId="{28DB5D4B-5DDC-407A-9FA1-CC3685A69806}"/>
          </ac:spMkLst>
        </pc:spChg>
        <pc:spChg chg="add del mod">
          <ac:chgData name="Виктория Цветкова" userId="6f6c734c2736110f" providerId="LiveId" clId="{8EB1CE8E-4BAB-4F6D-8B64-515CA080F34C}" dt="2022-04-16T10:24:33.034" v="11434" actId="478"/>
          <ac:spMkLst>
            <pc:docMk/>
            <pc:sldMk cId="817509185" sldId="2572"/>
            <ac:spMk id="5" creationId="{679FE30E-E530-4A3D-8D5F-4994C9AE4288}"/>
          </ac:spMkLst>
        </pc:spChg>
        <pc:spChg chg="del">
          <ac:chgData name="Виктория Цветкова" userId="6f6c734c2736110f" providerId="LiveId" clId="{8EB1CE8E-4BAB-4F6D-8B64-515CA080F34C}" dt="2022-04-15T17:43:42.972" v="6569" actId="478"/>
          <ac:spMkLst>
            <pc:docMk/>
            <pc:sldMk cId="817509185" sldId="2572"/>
            <ac:spMk id="8" creationId="{C67EB651-C82E-4487-B9F7-A1B5CF60DA21}"/>
          </ac:spMkLst>
        </pc:spChg>
        <pc:spChg chg="add mod">
          <ac:chgData name="Виктория Цветкова" userId="6f6c734c2736110f" providerId="LiveId" clId="{8EB1CE8E-4BAB-4F6D-8B64-515CA080F34C}" dt="2022-04-16T10:33:54.693" v="11552" actId="123"/>
          <ac:spMkLst>
            <pc:docMk/>
            <pc:sldMk cId="817509185" sldId="2572"/>
            <ac:spMk id="10" creationId="{8E14EFCF-B2DD-4176-93FE-09D02C8F5437}"/>
          </ac:spMkLst>
        </pc:spChg>
        <pc:spChg chg="del">
          <ac:chgData name="Виктория Цветкова" userId="6f6c734c2736110f" providerId="LiveId" clId="{8EB1CE8E-4BAB-4F6D-8B64-515CA080F34C}" dt="2022-04-15T17:43:37.632" v="6566" actId="478"/>
          <ac:spMkLst>
            <pc:docMk/>
            <pc:sldMk cId="817509185" sldId="2572"/>
            <ac:spMk id="11" creationId="{64D4B10F-ADAA-B74F-8461-59D7CAF3C4EF}"/>
          </ac:spMkLst>
        </pc:spChg>
        <pc:spChg chg="del">
          <ac:chgData name="Виктория Цветкова" userId="6f6c734c2736110f" providerId="LiveId" clId="{8EB1CE8E-4BAB-4F6D-8B64-515CA080F34C}" dt="2022-04-15T17:43:40.913" v="6568" actId="478"/>
          <ac:spMkLst>
            <pc:docMk/>
            <pc:sldMk cId="817509185" sldId="2572"/>
            <ac:spMk id="12" creationId="{854B4569-F419-4B34-B803-5376F8E0A936}"/>
          </ac:spMkLst>
        </pc:spChg>
        <pc:picChg chg="add mod">
          <ac:chgData name="Виктория Цветкова" userId="6f6c734c2736110f" providerId="LiveId" clId="{8EB1CE8E-4BAB-4F6D-8B64-515CA080F34C}" dt="2022-04-16T10:24:37.768" v="11436" actId="1076"/>
          <ac:picMkLst>
            <pc:docMk/>
            <pc:sldMk cId="817509185" sldId="2572"/>
            <ac:picMk id="7" creationId="{AF7D3CAA-2A02-4505-9498-58A7C785CE69}"/>
          </ac:picMkLst>
        </pc:picChg>
        <pc:picChg chg="del">
          <ac:chgData name="Виктория Цветкова" userId="6f6c734c2736110f" providerId="LiveId" clId="{8EB1CE8E-4BAB-4F6D-8B64-515CA080F34C}" dt="2022-04-16T10:24:31.088" v="11433" actId="478"/>
          <ac:picMkLst>
            <pc:docMk/>
            <pc:sldMk cId="817509185" sldId="2572"/>
            <ac:picMk id="32" creationId="{96E64F75-DC38-A047-84B3-5B96136A9686}"/>
          </ac:picMkLst>
        </pc:picChg>
      </pc:sldChg>
      <pc:sldChg chg="addSp delSp modSp add mod ord">
        <pc:chgData name="Виктория Цветкова" userId="6f6c734c2736110f" providerId="LiveId" clId="{8EB1CE8E-4BAB-4F6D-8B64-515CA080F34C}" dt="2022-04-16T10:34:13.546" v="11554" actId="2711"/>
        <pc:sldMkLst>
          <pc:docMk/>
          <pc:sldMk cId="1070395519" sldId="2573"/>
        </pc:sldMkLst>
        <pc:spChg chg="add del mod">
          <ac:chgData name="Виктория Цветкова" userId="6f6c734c2736110f" providerId="LiveId" clId="{8EB1CE8E-4BAB-4F6D-8B64-515CA080F34C}" dt="2022-04-16T10:26:00.297" v="11458" actId="478"/>
          <ac:spMkLst>
            <pc:docMk/>
            <pc:sldMk cId="1070395519" sldId="2573"/>
            <ac:spMk id="3" creationId="{946D04C6-CC39-4496-BD49-352E0D33F26D}"/>
          </ac:spMkLst>
        </pc:spChg>
        <pc:spChg chg="del">
          <ac:chgData name="Виктория Цветкова" userId="6f6c734c2736110f" providerId="LiveId" clId="{8EB1CE8E-4BAB-4F6D-8B64-515CA080F34C}" dt="2022-04-15T17:45:45.985" v="6588" actId="478"/>
          <ac:spMkLst>
            <pc:docMk/>
            <pc:sldMk cId="1070395519" sldId="2573"/>
            <ac:spMk id="3" creationId="{FDDF5302-8BAF-DD47-A375-773B74B64955}"/>
          </ac:spMkLst>
        </pc:spChg>
        <pc:spChg chg="add mod">
          <ac:chgData name="Виктория Цветкова" userId="6f6c734c2736110f" providerId="LiveId" clId="{8EB1CE8E-4BAB-4F6D-8B64-515CA080F34C}" dt="2022-04-16T10:34:13.546" v="11554" actId="2711"/>
          <ac:spMkLst>
            <pc:docMk/>
            <pc:sldMk cId="1070395519" sldId="2573"/>
            <ac:spMk id="4" creationId="{095F2F48-E602-4CF6-8EEF-08E9497A0E64}"/>
          </ac:spMkLst>
        </pc:spChg>
        <pc:spChg chg="del">
          <ac:chgData name="Виктория Цветкова" userId="6f6c734c2736110f" providerId="LiveId" clId="{8EB1CE8E-4BAB-4F6D-8B64-515CA080F34C}" dt="2022-04-15T17:45:50.337" v="6591" actId="478"/>
          <ac:spMkLst>
            <pc:docMk/>
            <pc:sldMk cId="1070395519" sldId="2573"/>
            <ac:spMk id="9" creationId="{287EBB19-4196-46AF-9CA1-D74ABF39ADFB}"/>
          </ac:spMkLst>
        </pc:spChg>
        <pc:spChg chg="del">
          <ac:chgData name="Виктория Цветкова" userId="6f6c734c2736110f" providerId="LiveId" clId="{8EB1CE8E-4BAB-4F6D-8B64-515CA080F34C}" dt="2022-04-15T17:45:48.668" v="6590" actId="478"/>
          <ac:spMkLst>
            <pc:docMk/>
            <pc:sldMk cId="1070395519" sldId="2573"/>
            <ac:spMk id="11" creationId="{6376989E-9903-4A39-AF12-7FF61BFCF878}"/>
          </ac:spMkLst>
        </pc:spChg>
        <pc:spChg chg="add mod">
          <ac:chgData name="Виктория Цветкова" userId="6f6c734c2736110f" providerId="LiveId" clId="{8EB1CE8E-4BAB-4F6D-8B64-515CA080F34C}" dt="2022-04-16T10:34:06.840" v="11553" actId="2711"/>
          <ac:spMkLst>
            <pc:docMk/>
            <pc:sldMk cId="1070395519" sldId="2573"/>
            <ac:spMk id="12" creationId="{42920149-11C9-4D4A-9896-55F0758CAD10}"/>
          </ac:spMkLst>
        </pc:spChg>
        <pc:picChg chg="del mod">
          <ac:chgData name="Виктория Цветкова" userId="6f6c734c2736110f" providerId="LiveId" clId="{8EB1CE8E-4BAB-4F6D-8B64-515CA080F34C}" dt="2022-04-16T10:25:59.022" v="11457" actId="478"/>
          <ac:picMkLst>
            <pc:docMk/>
            <pc:sldMk cId="1070395519" sldId="2573"/>
            <ac:picMk id="8" creationId="{A09F623E-2819-2D41-ADE0-C7B64EF0EC4F}"/>
          </ac:picMkLst>
        </pc:picChg>
        <pc:picChg chg="add mod">
          <ac:chgData name="Виктория Цветкова" userId="6f6c734c2736110f" providerId="LiveId" clId="{8EB1CE8E-4BAB-4F6D-8B64-515CA080F34C}" dt="2022-04-16T10:26:05.264" v="11460" actId="1076"/>
          <ac:picMkLst>
            <pc:docMk/>
            <pc:sldMk cId="1070395519" sldId="2573"/>
            <ac:picMk id="9" creationId="{AB5B7168-DD12-45C0-9CFA-FE7731286A6A}"/>
          </ac:picMkLst>
        </pc:picChg>
      </pc:sldChg>
      <pc:sldChg chg="addSp delSp modSp add mod ord">
        <pc:chgData name="Виктория Цветкова" userId="6f6c734c2736110f" providerId="LiveId" clId="{8EB1CE8E-4BAB-4F6D-8B64-515CA080F34C}" dt="2022-04-15T17:52:13.225" v="6701" actId="14100"/>
        <pc:sldMkLst>
          <pc:docMk/>
          <pc:sldMk cId="1139238260" sldId="2574"/>
        </pc:sldMkLst>
        <pc:spChg chg="del">
          <ac:chgData name="Виктория Цветкова" userId="6f6c734c2736110f" providerId="LiveId" clId="{8EB1CE8E-4BAB-4F6D-8B64-515CA080F34C}" dt="2022-04-15T17:51:29.294" v="6689" actId="478"/>
          <ac:spMkLst>
            <pc:docMk/>
            <pc:sldMk cId="1139238260" sldId="2574"/>
            <ac:spMk id="3" creationId="{F6A39CFE-F193-9048-BE90-69178B4C33C9}"/>
          </ac:spMkLst>
        </pc:spChg>
        <pc:spChg chg="add del mod">
          <ac:chgData name="Виктория Цветкова" userId="6f6c734c2736110f" providerId="LiveId" clId="{8EB1CE8E-4BAB-4F6D-8B64-515CA080F34C}" dt="2022-04-15T17:51:31.936" v="6690" actId="478"/>
          <ac:spMkLst>
            <pc:docMk/>
            <pc:sldMk cId="1139238260" sldId="2574"/>
            <ac:spMk id="4" creationId="{AD4DACF5-AEF2-429C-AA23-6E11AD7F0CB9}"/>
          </ac:spMkLst>
        </pc:spChg>
        <pc:spChg chg="mod">
          <ac:chgData name="Виктория Цветкова" userId="6f6c734c2736110f" providerId="LiveId" clId="{8EB1CE8E-4BAB-4F6D-8B64-515CA080F34C}" dt="2022-04-15T17:52:13.225" v="6701" actId="14100"/>
          <ac:spMkLst>
            <pc:docMk/>
            <pc:sldMk cId="1139238260" sldId="2574"/>
            <ac:spMk id="5" creationId="{32CB5DE7-C0EC-D942-81AE-50AB9E5F55A3}"/>
          </ac:spMkLst>
        </pc:spChg>
      </pc:sldChg>
      <pc:sldChg chg="modSp add mod ord">
        <pc:chgData name="Виктория Цветкова" userId="6f6c734c2736110f" providerId="LiveId" clId="{8EB1CE8E-4BAB-4F6D-8B64-515CA080F34C}" dt="2022-04-16T10:34:24.925" v="11555" actId="2711"/>
        <pc:sldMkLst>
          <pc:docMk/>
          <pc:sldMk cId="1601710420" sldId="2575"/>
        </pc:sldMkLst>
        <pc:spChg chg="mod">
          <ac:chgData name="Виктория Цветкова" userId="6f6c734c2736110f" providerId="LiveId" clId="{8EB1CE8E-4BAB-4F6D-8B64-515CA080F34C}" dt="2022-04-15T17:53:04.358" v="6736" actId="20577"/>
          <ac:spMkLst>
            <pc:docMk/>
            <pc:sldMk cId="1601710420" sldId="2575"/>
            <ac:spMk id="2" creationId="{F2A115AC-F6DD-4765-9553-9296098AFACF}"/>
          </ac:spMkLst>
        </pc:spChg>
        <pc:spChg chg="mod">
          <ac:chgData name="Виктория Цветкова" userId="6f6c734c2736110f" providerId="LiveId" clId="{8EB1CE8E-4BAB-4F6D-8B64-515CA080F34C}" dt="2022-04-16T10:34:24.925" v="11555" actId="2711"/>
          <ac:spMkLst>
            <pc:docMk/>
            <pc:sldMk cId="1601710420" sldId="2575"/>
            <ac:spMk id="3" creationId="{8786DAAE-C08D-46E3-A8CE-2D266D3974F7}"/>
          </ac:spMkLst>
        </pc:spChg>
      </pc:sldChg>
      <pc:sldChg chg="new del">
        <pc:chgData name="Виктория Цветкова" userId="6f6c734c2736110f" providerId="LiveId" clId="{8EB1CE8E-4BAB-4F6D-8B64-515CA080F34C}" dt="2022-04-15T17:51:22.540" v="6688" actId="47"/>
        <pc:sldMkLst>
          <pc:docMk/>
          <pc:sldMk cId="3404500856" sldId="2575"/>
        </pc:sldMkLst>
      </pc:sldChg>
      <pc:sldChg chg="addSp modSp add mod ord">
        <pc:chgData name="Виктория Цветкова" userId="6f6c734c2736110f" providerId="LiveId" clId="{8EB1CE8E-4BAB-4F6D-8B64-515CA080F34C}" dt="2022-04-16T10:35:03.238" v="11562" actId="2711"/>
        <pc:sldMkLst>
          <pc:docMk/>
          <pc:sldMk cId="3688133171" sldId="2576"/>
        </pc:sldMkLst>
        <pc:spChg chg="add mod">
          <ac:chgData name="Виктория Цветкова" userId="6f6c734c2736110f" providerId="LiveId" clId="{8EB1CE8E-4BAB-4F6D-8B64-515CA080F34C}" dt="2022-04-16T10:34:56.617" v="11561" actId="2711"/>
          <ac:spMkLst>
            <pc:docMk/>
            <pc:sldMk cId="3688133171" sldId="2576"/>
            <ac:spMk id="6" creationId="{38C1B3F2-B72D-4430-94EF-13CF93ADFAAD}"/>
          </ac:spMkLst>
        </pc:spChg>
        <pc:spChg chg="mod">
          <ac:chgData name="Виктория Цветкова" userId="6f6c734c2736110f" providerId="LiveId" clId="{8EB1CE8E-4BAB-4F6D-8B64-515CA080F34C}" dt="2022-04-16T10:35:03.238" v="11562" actId="2711"/>
          <ac:spMkLst>
            <pc:docMk/>
            <pc:sldMk cId="3688133171" sldId="2576"/>
            <ac:spMk id="7" creationId="{BC9366FD-A9F1-4653-B7A1-227AE3481742}"/>
          </ac:spMkLst>
        </pc:spChg>
        <pc:spChg chg="mod">
          <ac:chgData name="Виктория Цветкова" userId="6f6c734c2736110f" providerId="LiveId" clId="{8EB1CE8E-4BAB-4F6D-8B64-515CA080F34C}" dt="2022-04-16T10:34:51.205" v="11560" actId="2711"/>
          <ac:spMkLst>
            <pc:docMk/>
            <pc:sldMk cId="3688133171" sldId="2576"/>
            <ac:spMk id="10" creationId="{5613A2D6-52A2-8C4D-985E-CB4BEE6B29BD}"/>
          </ac:spMkLst>
        </pc:spChg>
      </pc:sldChg>
      <pc:sldChg chg="addSp delSp modSp add mod ord">
        <pc:chgData name="Виктория Цветкова" userId="6f6c734c2736110f" providerId="LiveId" clId="{8EB1CE8E-4BAB-4F6D-8B64-515CA080F34C}" dt="2022-04-16T10:34:43.046" v="11559" actId="1076"/>
        <pc:sldMkLst>
          <pc:docMk/>
          <pc:sldMk cId="1438656687" sldId="2577"/>
        </pc:sldMkLst>
        <pc:spChg chg="mod">
          <ac:chgData name="Виктория Цветкова" userId="6f6c734c2736110f" providerId="LiveId" clId="{8EB1CE8E-4BAB-4F6D-8B64-515CA080F34C}" dt="2022-04-16T10:34:43.046" v="11559" actId="1076"/>
          <ac:spMkLst>
            <pc:docMk/>
            <pc:sldMk cId="1438656687" sldId="2577"/>
            <ac:spMk id="4" creationId="{28DB5D4B-5DDC-407A-9FA1-CC3685A69806}"/>
          </ac:spMkLst>
        </pc:spChg>
        <pc:spChg chg="add del mod">
          <ac:chgData name="Виктория Цветкова" userId="6f6c734c2736110f" providerId="LiveId" clId="{8EB1CE8E-4BAB-4F6D-8B64-515CA080F34C}" dt="2022-04-16T10:24:44.059" v="11438" actId="478"/>
          <ac:spMkLst>
            <pc:docMk/>
            <pc:sldMk cId="1438656687" sldId="2577"/>
            <ac:spMk id="5" creationId="{97807A9E-9452-4C5F-A360-80CEF9FCDAC2}"/>
          </ac:spMkLst>
        </pc:spChg>
        <pc:spChg chg="mod">
          <ac:chgData name="Виктория Цветкова" userId="6f6c734c2736110f" providerId="LiveId" clId="{8EB1CE8E-4BAB-4F6D-8B64-515CA080F34C}" dt="2022-04-15T17:58:36.012" v="6838" actId="1076"/>
          <ac:spMkLst>
            <pc:docMk/>
            <pc:sldMk cId="1438656687" sldId="2577"/>
            <ac:spMk id="6" creationId="{5586EF4F-43A3-47E1-9D69-F17CFB944E10}"/>
          </ac:spMkLst>
        </pc:spChg>
        <pc:picChg chg="add mod">
          <ac:chgData name="Виктория Цветкова" userId="6f6c734c2736110f" providerId="LiveId" clId="{8EB1CE8E-4BAB-4F6D-8B64-515CA080F34C}" dt="2022-04-16T10:24:48.425" v="11440" actId="1076"/>
          <ac:picMkLst>
            <pc:docMk/>
            <pc:sldMk cId="1438656687" sldId="2577"/>
            <ac:picMk id="8" creationId="{FE48748C-7074-464E-AB93-72271B36CB32}"/>
          </ac:picMkLst>
        </pc:picChg>
        <pc:picChg chg="del">
          <ac:chgData name="Виктория Цветкова" userId="6f6c734c2736110f" providerId="LiveId" clId="{8EB1CE8E-4BAB-4F6D-8B64-515CA080F34C}" dt="2022-04-16T10:24:42.604" v="11437" actId="478"/>
          <ac:picMkLst>
            <pc:docMk/>
            <pc:sldMk cId="1438656687" sldId="2577"/>
            <ac:picMk id="32" creationId="{96E64F75-DC38-A047-84B3-5B96136A9686}"/>
          </ac:picMkLst>
        </pc:picChg>
      </pc:sldChg>
      <pc:sldChg chg="addSp delSp modSp add mod ord">
        <pc:chgData name="Виктория Цветкова" userId="6f6c734c2736110f" providerId="LiveId" clId="{8EB1CE8E-4BAB-4F6D-8B64-515CA080F34C}" dt="2022-04-16T10:37:04.116" v="11580" actId="2711"/>
        <pc:sldMkLst>
          <pc:docMk/>
          <pc:sldMk cId="937807119" sldId="2578"/>
        </pc:sldMkLst>
        <pc:spChg chg="mod">
          <ac:chgData name="Виктория Цветкова" userId="6f6c734c2736110f" providerId="LiveId" clId="{8EB1CE8E-4BAB-4F6D-8B64-515CA080F34C}" dt="2022-04-16T10:36:40.469" v="11576" actId="2711"/>
          <ac:spMkLst>
            <pc:docMk/>
            <pc:sldMk cId="937807119" sldId="2578"/>
            <ac:spMk id="4" creationId="{095F2F48-E602-4CF6-8EEF-08E9497A0E64}"/>
          </ac:spMkLst>
        </pc:spChg>
        <pc:spChg chg="add mod">
          <ac:chgData name="Виктория Цветкова" userId="6f6c734c2736110f" providerId="LiveId" clId="{8EB1CE8E-4BAB-4F6D-8B64-515CA080F34C}" dt="2022-04-16T10:37:04.116" v="11580" actId="2711"/>
          <ac:spMkLst>
            <pc:docMk/>
            <pc:sldMk cId="937807119" sldId="2578"/>
            <ac:spMk id="6" creationId="{D630ADF4-F016-4162-964B-FE2F41B18F44}"/>
          </ac:spMkLst>
        </pc:spChg>
        <pc:spChg chg="add mod">
          <ac:chgData name="Виктория Цветкова" userId="6f6c734c2736110f" providerId="LiveId" clId="{8EB1CE8E-4BAB-4F6D-8B64-515CA080F34C}" dt="2022-04-16T10:36:47.132" v="11577" actId="2711"/>
          <ac:spMkLst>
            <pc:docMk/>
            <pc:sldMk cId="937807119" sldId="2578"/>
            <ac:spMk id="9" creationId="{74034CEC-2A17-4EAB-8165-C0B71B66DD15}"/>
          </ac:spMkLst>
        </pc:spChg>
        <pc:spChg chg="mod">
          <ac:chgData name="Виктория Цветкова" userId="6f6c734c2736110f" providerId="LiveId" clId="{8EB1CE8E-4BAB-4F6D-8B64-515CA080F34C}" dt="2022-04-16T07:34:58.144" v="7501" actId="1076"/>
          <ac:spMkLst>
            <pc:docMk/>
            <pc:sldMk cId="937807119" sldId="2578"/>
            <ac:spMk id="10" creationId="{46EC9FDC-5DEA-47E1-896B-E03F83C32CA0}"/>
          </ac:spMkLst>
        </pc:spChg>
        <pc:spChg chg="add mod">
          <ac:chgData name="Виктория Цветкова" userId="6f6c734c2736110f" providerId="LiveId" clId="{8EB1CE8E-4BAB-4F6D-8B64-515CA080F34C}" dt="2022-04-16T10:36:53.370" v="11578" actId="2711"/>
          <ac:spMkLst>
            <pc:docMk/>
            <pc:sldMk cId="937807119" sldId="2578"/>
            <ac:spMk id="11" creationId="{D496AD36-9149-49AA-99A9-09CB8E689D74}"/>
          </ac:spMkLst>
        </pc:spChg>
        <pc:spChg chg="add mod">
          <ac:chgData name="Виктория Цветкова" userId="6f6c734c2736110f" providerId="LiveId" clId="{8EB1CE8E-4BAB-4F6D-8B64-515CA080F34C}" dt="2022-04-16T10:36:58.921" v="11579" actId="2711"/>
          <ac:spMkLst>
            <pc:docMk/>
            <pc:sldMk cId="937807119" sldId="2578"/>
            <ac:spMk id="12" creationId="{095008C6-3700-4C6C-ACB9-DEC0F9AA6E63}"/>
          </ac:spMkLst>
        </pc:spChg>
        <pc:spChg chg="del mod">
          <ac:chgData name="Виктория Цветкова" userId="6f6c734c2736110f" providerId="LiveId" clId="{8EB1CE8E-4BAB-4F6D-8B64-515CA080F34C}" dt="2022-04-15T18:03:16.528" v="6889" actId="478"/>
          <ac:spMkLst>
            <pc:docMk/>
            <pc:sldMk cId="937807119" sldId="2578"/>
            <ac:spMk id="12" creationId="{42920149-11C9-4D4A-9896-55F0758CAD10}"/>
          </ac:spMkLst>
        </pc:spChg>
        <pc:spChg chg="add del mod">
          <ac:chgData name="Виктория Цветкова" userId="6f6c734c2736110f" providerId="LiveId" clId="{8EB1CE8E-4BAB-4F6D-8B64-515CA080F34C}" dt="2022-04-16T10:26:50.176" v="11466" actId="478"/>
          <ac:spMkLst>
            <pc:docMk/>
            <pc:sldMk cId="937807119" sldId="2578"/>
            <ac:spMk id="14" creationId="{FAB67CB8-7053-45D8-8338-530B3B201C1C}"/>
          </ac:spMkLst>
        </pc:spChg>
        <pc:picChg chg="del">
          <ac:chgData name="Виктория Цветкова" userId="6f6c734c2736110f" providerId="LiveId" clId="{8EB1CE8E-4BAB-4F6D-8B64-515CA080F34C}" dt="2022-04-16T10:26:49.562" v="11465" actId="478"/>
          <ac:picMkLst>
            <pc:docMk/>
            <pc:sldMk cId="937807119" sldId="2578"/>
            <ac:picMk id="8" creationId="{A09F623E-2819-2D41-ADE0-C7B64EF0EC4F}"/>
          </ac:picMkLst>
        </pc:picChg>
        <pc:picChg chg="add mod">
          <ac:chgData name="Виктория Цветкова" userId="6f6c734c2736110f" providerId="LiveId" clId="{8EB1CE8E-4BAB-4F6D-8B64-515CA080F34C}" dt="2022-04-16T10:26:54.313" v="11468" actId="1076"/>
          <ac:picMkLst>
            <pc:docMk/>
            <pc:sldMk cId="937807119" sldId="2578"/>
            <ac:picMk id="15" creationId="{2D81C01B-1D11-42E8-9BD2-F4F248E2CD29}"/>
          </ac:picMkLst>
        </pc:picChg>
      </pc:sldChg>
      <pc:sldChg chg="modSp add mod ord">
        <pc:chgData name="Виктория Цветкова" userId="6f6c734c2736110f" providerId="LiveId" clId="{8EB1CE8E-4BAB-4F6D-8B64-515CA080F34C}" dt="2022-04-16T10:35:37.508" v="11568" actId="5793"/>
        <pc:sldMkLst>
          <pc:docMk/>
          <pc:sldMk cId="593419763" sldId="2579"/>
        </pc:sldMkLst>
        <pc:spChg chg="mod">
          <ac:chgData name="Виктория Цветкова" userId="6f6c734c2736110f" providerId="LiveId" clId="{8EB1CE8E-4BAB-4F6D-8B64-515CA080F34C}" dt="2022-04-16T10:35:37.508" v="11568" actId="5793"/>
          <ac:spMkLst>
            <pc:docMk/>
            <pc:sldMk cId="593419763" sldId="2579"/>
            <ac:spMk id="5" creationId="{32CB5DE7-C0EC-D942-81AE-50AB9E5F55A3}"/>
          </ac:spMkLst>
        </pc:spChg>
      </pc:sldChg>
      <pc:sldChg chg="addSp delSp modSp add mod ord">
        <pc:chgData name="Виктория Цветкова" userId="6f6c734c2736110f" providerId="LiveId" clId="{8EB1CE8E-4BAB-4F6D-8B64-515CA080F34C}" dt="2022-04-16T10:35:59.257" v="11571" actId="2711"/>
        <pc:sldMkLst>
          <pc:docMk/>
          <pc:sldMk cId="3827609183" sldId="2580"/>
        </pc:sldMkLst>
        <pc:spChg chg="mod">
          <ac:chgData name="Виктория Цветкова" userId="6f6c734c2736110f" providerId="LiveId" clId="{8EB1CE8E-4BAB-4F6D-8B64-515CA080F34C}" dt="2022-04-16T10:35:46.063" v="11569" actId="2711"/>
          <ac:spMkLst>
            <pc:docMk/>
            <pc:sldMk cId="3827609183" sldId="2580"/>
            <ac:spMk id="4" creationId="{28DB5D4B-5DDC-407A-9FA1-CC3685A69806}"/>
          </ac:spMkLst>
        </pc:spChg>
        <pc:spChg chg="add mod">
          <ac:chgData name="Виктория Цветкова" userId="6f6c734c2736110f" providerId="LiveId" clId="{8EB1CE8E-4BAB-4F6D-8B64-515CA080F34C}" dt="2022-04-16T10:35:59.257" v="11571" actId="2711"/>
          <ac:spMkLst>
            <pc:docMk/>
            <pc:sldMk cId="3827609183" sldId="2580"/>
            <ac:spMk id="7" creationId="{3368F777-4A36-47F8-83E2-8318290E7A6C}"/>
          </ac:spMkLst>
        </pc:spChg>
        <pc:spChg chg="add mod">
          <ac:chgData name="Виктория Цветкова" userId="6f6c734c2736110f" providerId="LiveId" clId="{8EB1CE8E-4BAB-4F6D-8B64-515CA080F34C}" dt="2022-04-16T10:35:52.742" v="11570" actId="2711"/>
          <ac:spMkLst>
            <pc:docMk/>
            <pc:sldMk cId="3827609183" sldId="2580"/>
            <ac:spMk id="9" creationId="{A4530B12-6B9E-43A0-B1DA-31DFDC02F446}"/>
          </ac:spMkLst>
        </pc:spChg>
        <pc:spChg chg="add del mod">
          <ac:chgData name="Виктория Цветкова" userId="6f6c734c2736110f" providerId="LiveId" clId="{8EB1CE8E-4BAB-4F6D-8B64-515CA080F34C}" dt="2022-04-16T10:24:54.638" v="11442" actId="478"/>
          <ac:spMkLst>
            <pc:docMk/>
            <pc:sldMk cId="3827609183" sldId="2580"/>
            <ac:spMk id="10" creationId="{8D0A3F11-2F6F-4F4E-B25D-98559967743B}"/>
          </ac:spMkLst>
        </pc:spChg>
        <pc:picChg chg="add mod">
          <ac:chgData name="Виктория Цветкова" userId="6f6c734c2736110f" providerId="LiveId" clId="{8EB1CE8E-4BAB-4F6D-8B64-515CA080F34C}" dt="2022-04-16T10:25:00.514" v="11444" actId="1076"/>
          <ac:picMkLst>
            <pc:docMk/>
            <pc:sldMk cId="3827609183" sldId="2580"/>
            <ac:picMk id="12" creationId="{5984E521-70EC-4EA9-B8D1-F4A27E0F8505}"/>
          </ac:picMkLst>
        </pc:picChg>
        <pc:picChg chg="del">
          <ac:chgData name="Виктория Цветкова" userId="6f6c734c2736110f" providerId="LiveId" clId="{8EB1CE8E-4BAB-4F6D-8B64-515CA080F34C}" dt="2022-04-16T10:24:53.398" v="11441" actId="478"/>
          <ac:picMkLst>
            <pc:docMk/>
            <pc:sldMk cId="3827609183" sldId="2580"/>
            <ac:picMk id="32" creationId="{96E64F75-DC38-A047-84B3-5B96136A9686}"/>
          </ac:picMkLst>
        </pc:picChg>
      </pc:sldChg>
      <pc:sldChg chg="addSp modSp add mod ord">
        <pc:chgData name="Виктория Цветкова" userId="6f6c734c2736110f" providerId="LiveId" clId="{8EB1CE8E-4BAB-4F6D-8B64-515CA080F34C}" dt="2022-04-16T10:36:23.956" v="11575" actId="2711"/>
        <pc:sldMkLst>
          <pc:docMk/>
          <pc:sldMk cId="4179055159" sldId="2581"/>
        </pc:sldMkLst>
        <pc:spChg chg="mod">
          <ac:chgData name="Виктория Цветкова" userId="6f6c734c2736110f" providerId="LiveId" clId="{8EB1CE8E-4BAB-4F6D-8B64-515CA080F34C}" dt="2022-04-16T10:36:18.844" v="11574" actId="2711"/>
          <ac:spMkLst>
            <pc:docMk/>
            <pc:sldMk cId="4179055159" sldId="2581"/>
            <ac:spMk id="6" creationId="{38C1B3F2-B72D-4430-94EF-13CF93ADFAAD}"/>
          </ac:spMkLst>
        </pc:spChg>
        <pc:spChg chg="mod">
          <ac:chgData name="Виктория Цветкова" userId="6f6c734c2736110f" providerId="LiveId" clId="{8EB1CE8E-4BAB-4F6D-8B64-515CA080F34C}" dt="2022-04-16T10:36:23.956" v="11575" actId="2711"/>
          <ac:spMkLst>
            <pc:docMk/>
            <pc:sldMk cId="4179055159" sldId="2581"/>
            <ac:spMk id="7" creationId="{BC9366FD-A9F1-4653-B7A1-227AE3481742}"/>
          </ac:spMkLst>
        </pc:spChg>
        <pc:spChg chg="add mod">
          <ac:chgData name="Виктория Цветкова" userId="6f6c734c2736110f" providerId="LiveId" clId="{8EB1CE8E-4BAB-4F6D-8B64-515CA080F34C}" dt="2022-04-16T10:36:13.279" v="11573" actId="2711"/>
          <ac:spMkLst>
            <pc:docMk/>
            <pc:sldMk cId="4179055159" sldId="2581"/>
            <ac:spMk id="8" creationId="{5E17CCFB-5E3B-479B-BA00-04483EBF1227}"/>
          </ac:spMkLst>
        </pc:spChg>
        <pc:spChg chg="mod">
          <ac:chgData name="Виктория Цветкова" userId="6f6c734c2736110f" providerId="LiveId" clId="{8EB1CE8E-4BAB-4F6D-8B64-515CA080F34C}" dt="2022-04-16T10:36:07.658" v="11572" actId="2711"/>
          <ac:spMkLst>
            <pc:docMk/>
            <pc:sldMk cId="4179055159" sldId="2581"/>
            <ac:spMk id="10" creationId="{5613A2D6-52A2-8C4D-985E-CB4BEE6B29BD}"/>
          </ac:spMkLst>
        </pc:spChg>
      </pc:sldChg>
      <pc:sldChg chg="addSp delSp modSp add mod">
        <pc:chgData name="Виктория Цветкова" userId="6f6c734c2736110f" providerId="LiveId" clId="{8EB1CE8E-4BAB-4F6D-8B64-515CA080F34C}" dt="2022-04-16T10:35:15.433" v="11563" actId="2711"/>
        <pc:sldMkLst>
          <pc:docMk/>
          <pc:sldMk cId="655323813" sldId="2582"/>
        </pc:sldMkLst>
        <pc:spChg chg="add del mod">
          <ac:chgData name="Виктория Цветкова" userId="6f6c734c2736110f" providerId="LiveId" clId="{8EB1CE8E-4BAB-4F6D-8B64-515CA080F34C}" dt="2022-04-16T10:26:10.798" v="11462" actId="478"/>
          <ac:spMkLst>
            <pc:docMk/>
            <pc:sldMk cId="655323813" sldId="2582"/>
            <ac:spMk id="3" creationId="{D4F3682D-CE3E-49C1-9D83-D361E208EECC}"/>
          </ac:spMkLst>
        </pc:spChg>
        <pc:spChg chg="mod">
          <ac:chgData name="Виктория Цветкова" userId="6f6c734c2736110f" providerId="LiveId" clId="{8EB1CE8E-4BAB-4F6D-8B64-515CA080F34C}" dt="2022-04-16T10:35:15.433" v="11563" actId="2711"/>
          <ac:spMkLst>
            <pc:docMk/>
            <pc:sldMk cId="655323813" sldId="2582"/>
            <ac:spMk id="4" creationId="{095F2F48-E602-4CF6-8EEF-08E9497A0E64}"/>
          </ac:spMkLst>
        </pc:spChg>
        <pc:picChg chg="add mod">
          <ac:chgData name="Виктория Цветкова" userId="6f6c734c2736110f" providerId="LiveId" clId="{8EB1CE8E-4BAB-4F6D-8B64-515CA080F34C}" dt="2022-04-16T10:26:15.400" v="11464" actId="1076"/>
          <ac:picMkLst>
            <pc:docMk/>
            <pc:sldMk cId="655323813" sldId="2582"/>
            <ac:picMk id="7" creationId="{0D57AEFD-9BD3-48BE-A078-236D66F93A63}"/>
          </ac:picMkLst>
        </pc:picChg>
        <pc:picChg chg="del">
          <ac:chgData name="Виктория Цветкова" userId="6f6c734c2736110f" providerId="LiveId" clId="{8EB1CE8E-4BAB-4F6D-8B64-515CA080F34C}" dt="2022-04-16T10:26:09.586" v="11461" actId="478"/>
          <ac:picMkLst>
            <pc:docMk/>
            <pc:sldMk cId="655323813" sldId="2582"/>
            <ac:picMk id="8" creationId="{A09F623E-2819-2D41-ADE0-C7B64EF0EC4F}"/>
          </ac:picMkLst>
        </pc:picChg>
      </pc:sldChg>
      <pc:sldChg chg="addSp delSp modSp add mod ord">
        <pc:chgData name="Виктория Цветкова" userId="6f6c734c2736110f" providerId="LiveId" clId="{8EB1CE8E-4BAB-4F6D-8B64-515CA080F34C}" dt="2022-04-16T10:37:14.867" v="11581" actId="2711"/>
        <pc:sldMkLst>
          <pc:docMk/>
          <pc:sldMk cId="207085984" sldId="2583"/>
        </pc:sldMkLst>
        <pc:spChg chg="del">
          <ac:chgData name="Виктория Цветкова" userId="6f6c734c2736110f" providerId="LiveId" clId="{8EB1CE8E-4BAB-4F6D-8B64-515CA080F34C}" dt="2022-04-16T07:41:33.227" v="7683" actId="478"/>
          <ac:spMkLst>
            <pc:docMk/>
            <pc:sldMk cId="207085984" sldId="2583"/>
            <ac:spMk id="2" creationId="{0179C09C-6E20-48F6-AE6D-C893A0F33BE9}"/>
          </ac:spMkLst>
        </pc:spChg>
        <pc:spChg chg="add mod">
          <ac:chgData name="Виктория Цветкова" userId="6f6c734c2736110f" providerId="LiveId" clId="{8EB1CE8E-4BAB-4F6D-8B64-515CA080F34C}" dt="2022-04-16T10:37:14.867" v="11581" actId="2711"/>
          <ac:spMkLst>
            <pc:docMk/>
            <pc:sldMk cId="207085984" sldId="2583"/>
            <ac:spMk id="5" creationId="{00AEBB1E-D8EB-4859-8019-017E284D1A1B}"/>
          </ac:spMkLst>
        </pc:spChg>
        <pc:spChg chg="del">
          <ac:chgData name="Виктория Цветкова" userId="6f6c734c2736110f" providerId="LiveId" clId="{8EB1CE8E-4BAB-4F6D-8B64-515CA080F34C}" dt="2022-04-16T07:41:38.862" v="7687" actId="478"/>
          <ac:spMkLst>
            <pc:docMk/>
            <pc:sldMk cId="207085984" sldId="2583"/>
            <ac:spMk id="13" creationId="{1557A038-0523-4EED-8A4C-4C2DC303A19E}"/>
          </ac:spMkLst>
        </pc:spChg>
        <pc:spChg chg="del">
          <ac:chgData name="Виктория Цветкова" userId="6f6c734c2736110f" providerId="LiveId" clId="{8EB1CE8E-4BAB-4F6D-8B64-515CA080F34C}" dt="2022-04-16T07:41:37.616" v="7686" actId="478"/>
          <ac:spMkLst>
            <pc:docMk/>
            <pc:sldMk cId="207085984" sldId="2583"/>
            <ac:spMk id="15" creationId="{F10EA7D6-0484-41E4-9159-259E6AD93484}"/>
          </ac:spMkLst>
        </pc:spChg>
        <pc:spChg chg="del">
          <ac:chgData name="Виктория Цветкова" userId="6f6c734c2736110f" providerId="LiveId" clId="{8EB1CE8E-4BAB-4F6D-8B64-515CA080F34C}" dt="2022-04-16T07:41:36.227" v="7685" actId="478"/>
          <ac:spMkLst>
            <pc:docMk/>
            <pc:sldMk cId="207085984" sldId="2583"/>
            <ac:spMk id="17" creationId="{7A240D56-C6B5-41C9-8813-C55AE6E6AE8B}"/>
          </ac:spMkLst>
        </pc:spChg>
        <pc:spChg chg="del">
          <ac:chgData name="Виктория Цветкова" userId="6f6c734c2736110f" providerId="LiveId" clId="{8EB1CE8E-4BAB-4F6D-8B64-515CA080F34C}" dt="2022-04-16T07:41:34.927" v="7684" actId="478"/>
          <ac:spMkLst>
            <pc:docMk/>
            <pc:sldMk cId="207085984" sldId="2583"/>
            <ac:spMk id="19" creationId="{5B5BFD65-E2E6-4E9E-A609-24AC400F035A}"/>
          </ac:spMkLst>
        </pc:spChg>
        <pc:picChg chg="mod">
          <ac:chgData name="Виктория Цветкова" userId="6f6c734c2736110f" providerId="LiveId" clId="{8EB1CE8E-4BAB-4F6D-8B64-515CA080F34C}" dt="2022-04-16T07:42:04.768" v="7700" actId="1076"/>
          <ac:picMkLst>
            <pc:docMk/>
            <pc:sldMk cId="207085984" sldId="2583"/>
            <ac:picMk id="20" creationId="{73A69289-D803-3943-9979-42FED843A2CB}"/>
          </ac:picMkLst>
        </pc:picChg>
      </pc:sldChg>
      <pc:sldChg chg="addSp delSp modSp add mod ord">
        <pc:chgData name="Виктория Цветкова" userId="6f6c734c2736110f" providerId="LiveId" clId="{8EB1CE8E-4BAB-4F6D-8B64-515CA080F34C}" dt="2022-04-16T10:37:41.420" v="11585" actId="2711"/>
        <pc:sldMkLst>
          <pc:docMk/>
          <pc:sldMk cId="3077729678" sldId="2584"/>
        </pc:sldMkLst>
        <pc:spChg chg="del">
          <ac:chgData name="Виктория Цветкова" userId="6f6c734c2736110f" providerId="LiveId" clId="{8EB1CE8E-4BAB-4F6D-8B64-515CA080F34C}" dt="2022-04-16T07:45:37.987" v="7742" actId="478"/>
          <ac:spMkLst>
            <pc:docMk/>
            <pc:sldMk cId="3077729678" sldId="2584"/>
            <ac:spMk id="2" creationId="{D5C7A8ED-CA98-4644-AF2D-8C0F21F7EA34}"/>
          </ac:spMkLst>
        </pc:spChg>
        <pc:spChg chg="mod">
          <ac:chgData name="Виктория Цветкова" userId="6f6c734c2736110f" providerId="LiveId" clId="{8EB1CE8E-4BAB-4F6D-8B64-515CA080F34C}" dt="2022-04-16T10:37:41.420" v="11585" actId="2711"/>
          <ac:spMkLst>
            <pc:docMk/>
            <pc:sldMk cId="3077729678" sldId="2584"/>
            <ac:spMk id="3" creationId="{3D12556B-F5FB-4FD7-B7D7-CA0BCE6815FC}"/>
          </ac:spMkLst>
        </pc:spChg>
        <pc:spChg chg="mod">
          <ac:chgData name="Виктория Цветкова" userId="6f6c734c2736110f" providerId="LiveId" clId="{8EB1CE8E-4BAB-4F6D-8B64-515CA080F34C}" dt="2022-04-16T07:46:00.281" v="7758" actId="1076"/>
          <ac:spMkLst>
            <pc:docMk/>
            <pc:sldMk cId="3077729678" sldId="2584"/>
            <ac:spMk id="4" creationId="{3626A0A7-616A-4D6D-A2DE-8533DE265670}"/>
          </ac:spMkLst>
        </pc:spChg>
        <pc:spChg chg="add del mod">
          <ac:chgData name="Виктория Цветкова" userId="6f6c734c2736110f" providerId="LiveId" clId="{8EB1CE8E-4BAB-4F6D-8B64-515CA080F34C}" dt="2022-04-16T07:45:41.844" v="7744" actId="478"/>
          <ac:spMkLst>
            <pc:docMk/>
            <pc:sldMk cId="3077729678" sldId="2584"/>
            <ac:spMk id="6" creationId="{4B380F77-D680-4779-BB86-3EB3879FD6DB}"/>
          </ac:spMkLst>
        </pc:spChg>
        <pc:spChg chg="add del mod">
          <ac:chgData name="Виктория Цветкова" userId="6f6c734c2736110f" providerId="LiveId" clId="{8EB1CE8E-4BAB-4F6D-8B64-515CA080F34C}" dt="2022-04-16T10:29:03.897" v="11494" actId="478"/>
          <ac:spMkLst>
            <pc:docMk/>
            <pc:sldMk cId="3077729678" sldId="2584"/>
            <ac:spMk id="8" creationId="{22F6FCB9-5454-4BBA-B9F9-FC80C352D4A8}"/>
          </ac:spMkLst>
        </pc:spChg>
        <pc:picChg chg="add mod">
          <ac:chgData name="Виктория Цветкова" userId="6f6c734c2736110f" providerId="LiveId" clId="{8EB1CE8E-4BAB-4F6D-8B64-515CA080F34C}" dt="2022-04-16T10:29:10.961" v="11496" actId="1076"/>
          <ac:picMkLst>
            <pc:docMk/>
            <pc:sldMk cId="3077729678" sldId="2584"/>
            <ac:picMk id="10" creationId="{004E5995-A8D5-4599-8BB8-AAECE9F78255}"/>
          </ac:picMkLst>
        </pc:picChg>
        <pc:picChg chg="del">
          <ac:chgData name="Виктория Цветкова" userId="6f6c734c2736110f" providerId="LiveId" clId="{8EB1CE8E-4BAB-4F6D-8B64-515CA080F34C}" dt="2022-04-16T10:29:02.578" v="11493" actId="478"/>
          <ac:picMkLst>
            <pc:docMk/>
            <pc:sldMk cId="3077729678" sldId="2584"/>
            <ac:picMk id="22" creationId="{B8DEDD93-F6C7-D34E-9469-9FC139224D11}"/>
          </ac:picMkLst>
        </pc:picChg>
      </pc:sldChg>
      <pc:sldChg chg="addSp delSp modSp add mod ord">
        <pc:chgData name="Виктория Цветкова" userId="6f6c734c2736110f" providerId="LiveId" clId="{8EB1CE8E-4BAB-4F6D-8B64-515CA080F34C}" dt="2022-04-16T10:37:33.472" v="11584" actId="2711"/>
        <pc:sldMkLst>
          <pc:docMk/>
          <pc:sldMk cId="2804795802" sldId="2585"/>
        </pc:sldMkLst>
        <pc:spChg chg="mod">
          <ac:chgData name="Виктория Цветкова" userId="6f6c734c2736110f" providerId="LiveId" clId="{8EB1CE8E-4BAB-4F6D-8B64-515CA080F34C}" dt="2022-04-16T10:37:22.999" v="11582" actId="2711"/>
          <ac:spMkLst>
            <pc:docMk/>
            <pc:sldMk cId="2804795802" sldId="2585"/>
            <ac:spMk id="4" creationId="{28DB5D4B-5DDC-407A-9FA1-CC3685A69806}"/>
          </ac:spMkLst>
        </pc:spChg>
        <pc:spChg chg="del">
          <ac:chgData name="Виктория Цветкова" userId="6f6c734c2736110f" providerId="LiveId" clId="{8EB1CE8E-4BAB-4F6D-8B64-515CA080F34C}" dt="2022-04-16T07:43:26.412" v="7710" actId="478"/>
          <ac:spMkLst>
            <pc:docMk/>
            <pc:sldMk cId="2804795802" sldId="2585"/>
            <ac:spMk id="7" creationId="{3368F777-4A36-47F8-83E2-8318290E7A6C}"/>
          </ac:spMkLst>
        </pc:spChg>
        <pc:spChg chg="del">
          <ac:chgData name="Виктория Цветкова" userId="6f6c734c2736110f" providerId="LiveId" clId="{8EB1CE8E-4BAB-4F6D-8B64-515CA080F34C}" dt="2022-04-16T07:43:23.487" v="7709" actId="478"/>
          <ac:spMkLst>
            <pc:docMk/>
            <pc:sldMk cId="2804795802" sldId="2585"/>
            <ac:spMk id="9" creationId="{A4530B12-6B9E-43A0-B1DA-31DFDC02F446}"/>
          </ac:spMkLst>
        </pc:spChg>
        <pc:spChg chg="add mod">
          <ac:chgData name="Виктория Цветкова" userId="6f6c734c2736110f" providerId="LiveId" clId="{8EB1CE8E-4BAB-4F6D-8B64-515CA080F34C}" dt="2022-04-16T10:37:33.472" v="11584" actId="2711"/>
          <ac:spMkLst>
            <pc:docMk/>
            <pc:sldMk cId="2804795802" sldId="2585"/>
            <ac:spMk id="10" creationId="{D5246627-F525-48C1-8BD0-9EB7D973C701}"/>
          </ac:spMkLst>
        </pc:spChg>
        <pc:spChg chg="add mod">
          <ac:chgData name="Виктория Цветкова" userId="6f6c734c2736110f" providerId="LiveId" clId="{8EB1CE8E-4BAB-4F6D-8B64-515CA080F34C}" dt="2022-04-16T10:37:28.044" v="11583" actId="2711"/>
          <ac:spMkLst>
            <pc:docMk/>
            <pc:sldMk cId="2804795802" sldId="2585"/>
            <ac:spMk id="11" creationId="{6FD49CA4-210D-49FA-9DCC-40964CEC0D65}"/>
          </ac:spMkLst>
        </pc:spChg>
        <pc:spChg chg="add del mod">
          <ac:chgData name="Виктория Цветкова" userId="6f6c734c2736110f" providerId="LiveId" clId="{8EB1CE8E-4BAB-4F6D-8B64-515CA080F34C}" dt="2022-04-16T10:25:06.161" v="11446" actId="478"/>
          <ac:spMkLst>
            <pc:docMk/>
            <pc:sldMk cId="2804795802" sldId="2585"/>
            <ac:spMk id="12" creationId="{32D8AB9B-3F15-4317-B327-FC38CDBE1C2C}"/>
          </ac:spMkLst>
        </pc:spChg>
        <pc:picChg chg="add mod">
          <ac:chgData name="Виктория Цветкова" userId="6f6c734c2736110f" providerId="LiveId" clId="{8EB1CE8E-4BAB-4F6D-8B64-515CA080F34C}" dt="2022-04-16T10:25:12.552" v="11448" actId="1076"/>
          <ac:picMkLst>
            <pc:docMk/>
            <pc:sldMk cId="2804795802" sldId="2585"/>
            <ac:picMk id="14" creationId="{9172A3BD-A2FF-4BA5-B117-8C3EB4A1EF55}"/>
          </ac:picMkLst>
        </pc:picChg>
        <pc:picChg chg="del">
          <ac:chgData name="Виктория Цветкова" userId="6f6c734c2736110f" providerId="LiveId" clId="{8EB1CE8E-4BAB-4F6D-8B64-515CA080F34C}" dt="2022-04-16T10:25:04.724" v="11445" actId="478"/>
          <ac:picMkLst>
            <pc:docMk/>
            <pc:sldMk cId="2804795802" sldId="2585"/>
            <ac:picMk id="32" creationId="{96E64F75-DC38-A047-84B3-5B96136A9686}"/>
          </ac:picMkLst>
        </pc:picChg>
      </pc:sldChg>
      <pc:sldChg chg="addSp modSp add mod ord">
        <pc:chgData name="Виктория Цветкова" userId="6f6c734c2736110f" providerId="LiveId" clId="{8EB1CE8E-4BAB-4F6D-8B64-515CA080F34C}" dt="2022-04-16T10:38:12.465" v="11593" actId="2711"/>
        <pc:sldMkLst>
          <pc:docMk/>
          <pc:sldMk cId="2187494724" sldId="2586"/>
        </pc:sldMkLst>
        <pc:spChg chg="mod">
          <ac:chgData name="Виктория Цветкова" userId="6f6c734c2736110f" providerId="LiveId" clId="{8EB1CE8E-4BAB-4F6D-8B64-515CA080F34C}" dt="2022-04-16T10:37:48.851" v="11586" actId="2711"/>
          <ac:spMkLst>
            <pc:docMk/>
            <pc:sldMk cId="2187494724" sldId="2586"/>
            <ac:spMk id="5" creationId="{32CB5DE7-C0EC-D942-81AE-50AB9E5F55A3}"/>
          </ac:spMkLst>
        </pc:spChg>
        <pc:spChg chg="add mod">
          <ac:chgData name="Виктория Цветкова" userId="6f6c734c2736110f" providerId="LiveId" clId="{8EB1CE8E-4BAB-4F6D-8B64-515CA080F34C}" dt="2022-04-16T10:37:54.667" v="11587" actId="2711"/>
          <ac:spMkLst>
            <pc:docMk/>
            <pc:sldMk cId="2187494724" sldId="2586"/>
            <ac:spMk id="6" creationId="{53A43336-8775-4419-8A42-8C740E9D5DA1}"/>
          </ac:spMkLst>
        </pc:spChg>
        <pc:spChg chg="add mod">
          <ac:chgData name="Виктория Цветкова" userId="6f6c734c2736110f" providerId="LiveId" clId="{8EB1CE8E-4BAB-4F6D-8B64-515CA080F34C}" dt="2022-04-16T10:37:59.691" v="11588" actId="2711"/>
          <ac:spMkLst>
            <pc:docMk/>
            <pc:sldMk cId="2187494724" sldId="2586"/>
            <ac:spMk id="7" creationId="{A4319533-CCF5-4F94-B4F3-F6BC9E84F61E}"/>
          </ac:spMkLst>
        </pc:spChg>
        <pc:spChg chg="add mod">
          <ac:chgData name="Виктория Цветкова" userId="6f6c734c2736110f" providerId="LiveId" clId="{8EB1CE8E-4BAB-4F6D-8B64-515CA080F34C}" dt="2022-04-16T10:38:12.465" v="11593" actId="2711"/>
          <ac:spMkLst>
            <pc:docMk/>
            <pc:sldMk cId="2187494724" sldId="2586"/>
            <ac:spMk id="9" creationId="{96982D72-0291-4141-86AB-96874338D25E}"/>
          </ac:spMkLst>
        </pc:spChg>
        <pc:picChg chg="mod">
          <ac:chgData name="Виктория Цветкова" userId="6f6c734c2736110f" providerId="LiveId" clId="{8EB1CE8E-4BAB-4F6D-8B64-515CA080F34C}" dt="2022-04-16T07:46:57.512" v="7763" actId="1076"/>
          <ac:picMkLst>
            <pc:docMk/>
            <pc:sldMk cId="2187494724" sldId="2586"/>
            <ac:picMk id="26" creationId="{7BB0D9BC-46FF-F44B-953D-31A74B803434}"/>
          </ac:picMkLst>
        </pc:picChg>
      </pc:sldChg>
      <pc:sldChg chg="addSp delSp modSp add mod ord">
        <pc:chgData name="Виктория Цветкова" userId="6f6c734c2736110f" providerId="LiveId" clId="{8EB1CE8E-4BAB-4F6D-8B64-515CA080F34C}" dt="2022-04-16T10:39:47.977" v="11607" actId="2711"/>
        <pc:sldMkLst>
          <pc:docMk/>
          <pc:sldMk cId="1651428015" sldId="2587"/>
        </pc:sldMkLst>
        <pc:spChg chg="del">
          <ac:chgData name="Виктория Цветкова" userId="6f6c734c2736110f" providerId="LiveId" clId="{8EB1CE8E-4BAB-4F6D-8B64-515CA080F34C}" dt="2022-04-16T07:51:19.537" v="7862" actId="478"/>
          <ac:spMkLst>
            <pc:docMk/>
            <pc:sldMk cId="1651428015" sldId="2587"/>
            <ac:spMk id="6" creationId="{38C1B3F2-B72D-4430-94EF-13CF93ADFAAD}"/>
          </ac:spMkLst>
        </pc:spChg>
        <pc:spChg chg="del">
          <ac:chgData name="Виктория Цветкова" userId="6f6c734c2736110f" providerId="LiveId" clId="{8EB1CE8E-4BAB-4F6D-8B64-515CA080F34C}" dt="2022-04-16T07:51:20.816" v="7863" actId="478"/>
          <ac:spMkLst>
            <pc:docMk/>
            <pc:sldMk cId="1651428015" sldId="2587"/>
            <ac:spMk id="7" creationId="{BC9366FD-A9F1-4653-B7A1-227AE3481742}"/>
          </ac:spMkLst>
        </pc:spChg>
        <pc:spChg chg="del">
          <ac:chgData name="Виктория Цветкова" userId="6f6c734c2736110f" providerId="LiveId" clId="{8EB1CE8E-4BAB-4F6D-8B64-515CA080F34C}" dt="2022-04-16T07:51:17.584" v="7861" actId="478"/>
          <ac:spMkLst>
            <pc:docMk/>
            <pc:sldMk cId="1651428015" sldId="2587"/>
            <ac:spMk id="8" creationId="{5E17CCFB-5E3B-479B-BA00-04483EBF1227}"/>
          </ac:spMkLst>
        </pc:spChg>
        <pc:spChg chg="add mod">
          <ac:chgData name="Виктория Цветкова" userId="6f6c734c2736110f" providerId="LiveId" clId="{8EB1CE8E-4BAB-4F6D-8B64-515CA080F34C}" dt="2022-04-16T10:38:31.480" v="11596" actId="2711"/>
          <ac:spMkLst>
            <pc:docMk/>
            <pc:sldMk cId="1651428015" sldId="2587"/>
            <ac:spMk id="9" creationId="{85A9D9ED-C8DD-4131-A681-43D54DDEB0AD}"/>
          </ac:spMkLst>
        </pc:spChg>
        <pc:spChg chg="mod">
          <ac:chgData name="Виктория Цветкова" userId="6f6c734c2736110f" providerId="LiveId" clId="{8EB1CE8E-4BAB-4F6D-8B64-515CA080F34C}" dt="2022-04-16T10:38:24.986" v="11595" actId="2711"/>
          <ac:spMkLst>
            <pc:docMk/>
            <pc:sldMk cId="1651428015" sldId="2587"/>
            <ac:spMk id="10" creationId="{5613A2D6-52A2-8C4D-985E-CB4BEE6B29BD}"/>
          </ac:spMkLst>
        </pc:spChg>
        <pc:spChg chg="add mod">
          <ac:chgData name="Виктория Цветкова" userId="6f6c734c2736110f" providerId="LiveId" clId="{8EB1CE8E-4BAB-4F6D-8B64-515CA080F34C}" dt="2022-04-16T10:38:39.470" v="11597" actId="2711"/>
          <ac:spMkLst>
            <pc:docMk/>
            <pc:sldMk cId="1651428015" sldId="2587"/>
            <ac:spMk id="11" creationId="{F7BE373F-E934-4A7C-A686-0AC15B91C41E}"/>
          </ac:spMkLst>
        </pc:spChg>
        <pc:spChg chg="add mod">
          <ac:chgData name="Виктория Цветкова" userId="6f6c734c2736110f" providerId="LiveId" clId="{8EB1CE8E-4BAB-4F6D-8B64-515CA080F34C}" dt="2022-04-16T10:38:55.746" v="11599" actId="2711"/>
          <ac:spMkLst>
            <pc:docMk/>
            <pc:sldMk cId="1651428015" sldId="2587"/>
            <ac:spMk id="12" creationId="{B432DF7C-F772-4AE7-9817-4C899CA56C5E}"/>
          </ac:spMkLst>
        </pc:spChg>
        <pc:spChg chg="add mod">
          <ac:chgData name="Виктория Цветкова" userId="6f6c734c2736110f" providerId="LiveId" clId="{8EB1CE8E-4BAB-4F6D-8B64-515CA080F34C}" dt="2022-04-16T10:38:46.298" v="11598" actId="2711"/>
          <ac:spMkLst>
            <pc:docMk/>
            <pc:sldMk cId="1651428015" sldId="2587"/>
            <ac:spMk id="14" creationId="{265F9971-FF5B-4F15-A954-25A2B6F80354}"/>
          </ac:spMkLst>
        </pc:spChg>
        <pc:spChg chg="add mod">
          <ac:chgData name="Виктория Цветкова" userId="6f6c734c2736110f" providerId="LiveId" clId="{8EB1CE8E-4BAB-4F6D-8B64-515CA080F34C}" dt="2022-04-16T10:39:01.649" v="11600" actId="2711"/>
          <ac:spMkLst>
            <pc:docMk/>
            <pc:sldMk cId="1651428015" sldId="2587"/>
            <ac:spMk id="16" creationId="{812F2253-A4C0-487E-B0B7-471A7A36C3B7}"/>
          </ac:spMkLst>
        </pc:spChg>
        <pc:spChg chg="add mod">
          <ac:chgData name="Виктория Цветкова" userId="6f6c734c2736110f" providerId="LiveId" clId="{8EB1CE8E-4BAB-4F6D-8B64-515CA080F34C}" dt="2022-04-16T10:39:06.780" v="11601" actId="2711"/>
          <ac:spMkLst>
            <pc:docMk/>
            <pc:sldMk cId="1651428015" sldId="2587"/>
            <ac:spMk id="18" creationId="{F2899DF0-5987-4112-9C00-1C3057D02C29}"/>
          </ac:spMkLst>
        </pc:spChg>
        <pc:spChg chg="add mod">
          <ac:chgData name="Виктория Цветкова" userId="6f6c734c2736110f" providerId="LiveId" clId="{8EB1CE8E-4BAB-4F6D-8B64-515CA080F34C}" dt="2022-04-16T10:39:12.465" v="11602" actId="2711"/>
          <ac:spMkLst>
            <pc:docMk/>
            <pc:sldMk cId="1651428015" sldId="2587"/>
            <ac:spMk id="20" creationId="{3BC48B8F-C865-48EF-8B12-6CBB59C639D4}"/>
          </ac:spMkLst>
        </pc:spChg>
        <pc:spChg chg="add mod">
          <ac:chgData name="Виктория Цветкова" userId="6f6c734c2736110f" providerId="LiveId" clId="{8EB1CE8E-4BAB-4F6D-8B64-515CA080F34C}" dt="2022-04-16T10:39:18.472" v="11603" actId="2711"/>
          <ac:spMkLst>
            <pc:docMk/>
            <pc:sldMk cId="1651428015" sldId="2587"/>
            <ac:spMk id="22" creationId="{83BDC8D9-C942-47CE-A032-F3443234048B}"/>
          </ac:spMkLst>
        </pc:spChg>
        <pc:spChg chg="add mod">
          <ac:chgData name="Виктория Цветкова" userId="6f6c734c2736110f" providerId="LiveId" clId="{8EB1CE8E-4BAB-4F6D-8B64-515CA080F34C}" dt="2022-04-16T10:39:24.694" v="11604" actId="2711"/>
          <ac:spMkLst>
            <pc:docMk/>
            <pc:sldMk cId="1651428015" sldId="2587"/>
            <ac:spMk id="24" creationId="{9F2BE638-0CBF-4637-9878-5CACEE40EEF5}"/>
          </ac:spMkLst>
        </pc:spChg>
        <pc:spChg chg="add mod">
          <ac:chgData name="Виктория Цветкова" userId="6f6c734c2736110f" providerId="LiveId" clId="{8EB1CE8E-4BAB-4F6D-8B64-515CA080F34C}" dt="2022-04-16T10:39:32.469" v="11605" actId="2711"/>
          <ac:spMkLst>
            <pc:docMk/>
            <pc:sldMk cId="1651428015" sldId="2587"/>
            <ac:spMk id="26" creationId="{BC24B1AC-8E45-43E3-BDF6-4A10BB517541}"/>
          </ac:spMkLst>
        </pc:spChg>
        <pc:spChg chg="add mod">
          <ac:chgData name="Виктория Цветкова" userId="6f6c734c2736110f" providerId="LiveId" clId="{8EB1CE8E-4BAB-4F6D-8B64-515CA080F34C}" dt="2022-04-16T10:39:41.696" v="11606" actId="2711"/>
          <ac:spMkLst>
            <pc:docMk/>
            <pc:sldMk cId="1651428015" sldId="2587"/>
            <ac:spMk id="29" creationId="{F9E24844-A9A4-49B0-9A06-5AC6F6F04FB3}"/>
          </ac:spMkLst>
        </pc:spChg>
        <pc:spChg chg="add mod">
          <ac:chgData name="Виктория Цветкова" userId="6f6c734c2736110f" providerId="LiveId" clId="{8EB1CE8E-4BAB-4F6D-8B64-515CA080F34C}" dt="2022-04-16T10:39:47.977" v="11607" actId="2711"/>
          <ac:spMkLst>
            <pc:docMk/>
            <pc:sldMk cId="1651428015" sldId="2587"/>
            <ac:spMk id="30" creationId="{B60726EB-8B3D-4653-985A-6CE72E55F556}"/>
          </ac:spMkLst>
        </pc:spChg>
      </pc:sldChg>
      <pc:sldChg chg="addSp delSp modSp add mod ord">
        <pc:chgData name="Виктория Цветкова" userId="6f6c734c2736110f" providerId="LiveId" clId="{8EB1CE8E-4BAB-4F6D-8B64-515CA080F34C}" dt="2022-04-16T10:40:22.803" v="11613" actId="2711"/>
        <pc:sldMkLst>
          <pc:docMk/>
          <pc:sldMk cId="429432280" sldId="2588"/>
        </pc:sldMkLst>
        <pc:spChg chg="mod">
          <ac:chgData name="Виктория Цветкова" userId="6f6c734c2736110f" providerId="LiveId" clId="{8EB1CE8E-4BAB-4F6D-8B64-515CA080F34C}" dt="2022-04-16T10:40:04.744" v="11610" actId="2711"/>
          <ac:spMkLst>
            <pc:docMk/>
            <pc:sldMk cId="429432280" sldId="2588"/>
            <ac:spMk id="4" creationId="{095F2F48-E602-4CF6-8EEF-08E9497A0E64}"/>
          </ac:spMkLst>
        </pc:spChg>
        <pc:spChg chg="add del mod">
          <ac:chgData name="Виктория Цветкова" userId="6f6c734c2736110f" providerId="LiveId" clId="{8EB1CE8E-4BAB-4F6D-8B64-515CA080F34C}" dt="2022-04-16T10:27:13.251" v="11473" actId="478"/>
          <ac:spMkLst>
            <pc:docMk/>
            <pc:sldMk cId="429432280" sldId="2588"/>
            <ac:spMk id="5" creationId="{BCC85D07-EADC-47BE-9DCF-12741892FB32}"/>
          </ac:spMkLst>
        </pc:spChg>
        <pc:spChg chg="mod">
          <ac:chgData name="Виктория Цветкова" userId="6f6c734c2736110f" providerId="LiveId" clId="{8EB1CE8E-4BAB-4F6D-8B64-515CA080F34C}" dt="2022-04-16T10:40:22.803" v="11613" actId="2711"/>
          <ac:spMkLst>
            <pc:docMk/>
            <pc:sldMk cId="429432280" sldId="2588"/>
            <ac:spMk id="6" creationId="{D630ADF4-F016-4162-964B-FE2F41B18F44}"/>
          </ac:spMkLst>
        </pc:spChg>
        <pc:spChg chg="del">
          <ac:chgData name="Виктория Цветкова" userId="6f6c734c2736110f" providerId="LiveId" clId="{8EB1CE8E-4BAB-4F6D-8B64-515CA080F34C}" dt="2022-04-16T07:58:11.348" v="8108" actId="478"/>
          <ac:spMkLst>
            <pc:docMk/>
            <pc:sldMk cId="429432280" sldId="2588"/>
            <ac:spMk id="9" creationId="{74034CEC-2A17-4EAB-8165-C0B71B66DD15}"/>
          </ac:spMkLst>
        </pc:spChg>
        <pc:spChg chg="mod">
          <ac:chgData name="Виктория Цветкова" userId="6f6c734c2736110f" providerId="LiveId" clId="{8EB1CE8E-4BAB-4F6D-8B64-515CA080F34C}" dt="2022-04-16T10:39:56.357" v="11608" actId="2711"/>
          <ac:spMkLst>
            <pc:docMk/>
            <pc:sldMk cId="429432280" sldId="2588"/>
            <ac:spMk id="11" creationId="{D496AD36-9149-49AA-99A9-09CB8E689D74}"/>
          </ac:spMkLst>
        </pc:spChg>
        <pc:spChg chg="mod">
          <ac:chgData name="Виктория Цветкова" userId="6f6c734c2736110f" providerId="LiveId" clId="{8EB1CE8E-4BAB-4F6D-8B64-515CA080F34C}" dt="2022-04-16T10:40:16.197" v="11612" actId="2711"/>
          <ac:spMkLst>
            <pc:docMk/>
            <pc:sldMk cId="429432280" sldId="2588"/>
            <ac:spMk id="12" creationId="{095008C6-3700-4C6C-ACB9-DEC0F9AA6E63}"/>
          </ac:spMkLst>
        </pc:spChg>
        <pc:spChg chg="add mod">
          <ac:chgData name="Виктория Цветкова" userId="6f6c734c2736110f" providerId="LiveId" clId="{8EB1CE8E-4BAB-4F6D-8B64-515CA080F34C}" dt="2022-04-16T10:40:10.977" v="11611" actId="2711"/>
          <ac:spMkLst>
            <pc:docMk/>
            <pc:sldMk cId="429432280" sldId="2588"/>
            <ac:spMk id="13" creationId="{D0FAD653-37B0-4D7B-BFEC-91F89840153E}"/>
          </ac:spMkLst>
        </pc:spChg>
        <pc:picChg chg="del mod">
          <ac:chgData name="Виктория Цветкова" userId="6f6c734c2736110f" providerId="LiveId" clId="{8EB1CE8E-4BAB-4F6D-8B64-515CA080F34C}" dt="2022-04-16T10:27:12.013" v="11472" actId="478"/>
          <ac:picMkLst>
            <pc:docMk/>
            <pc:sldMk cId="429432280" sldId="2588"/>
            <ac:picMk id="8" creationId="{A09F623E-2819-2D41-ADE0-C7B64EF0EC4F}"/>
          </ac:picMkLst>
        </pc:picChg>
        <pc:picChg chg="add mod">
          <ac:chgData name="Виктория Цветкова" userId="6f6c734c2736110f" providerId="LiveId" clId="{8EB1CE8E-4BAB-4F6D-8B64-515CA080F34C}" dt="2022-04-16T10:27:18.128" v="11475" actId="1076"/>
          <ac:picMkLst>
            <pc:docMk/>
            <pc:sldMk cId="429432280" sldId="2588"/>
            <ac:picMk id="14" creationId="{B53CD8AC-C977-41E7-BA47-8695E9A332CC}"/>
          </ac:picMkLst>
        </pc:picChg>
      </pc:sldChg>
      <pc:sldChg chg="delSp modSp add mod ord">
        <pc:chgData name="Виктория Цветкова" userId="6f6c734c2736110f" providerId="LiveId" clId="{8EB1CE8E-4BAB-4F6D-8B64-515CA080F34C}" dt="2022-04-16T08:06:22.504" v="8725" actId="1076"/>
        <pc:sldMkLst>
          <pc:docMk/>
          <pc:sldMk cId="2669291759" sldId="2589"/>
        </pc:sldMkLst>
        <pc:spChg chg="mod">
          <ac:chgData name="Виктория Цветкова" userId="6f6c734c2736110f" providerId="LiveId" clId="{8EB1CE8E-4BAB-4F6D-8B64-515CA080F34C}" dt="2022-04-16T08:02:08.232" v="8183" actId="14100"/>
          <ac:spMkLst>
            <pc:docMk/>
            <pc:sldMk cId="2669291759" sldId="2589"/>
            <ac:spMk id="2" creationId="{DDA2F4C6-F233-E149-AA45-4C25835FC4B7}"/>
          </ac:spMkLst>
        </pc:spChg>
        <pc:spChg chg="mod">
          <ac:chgData name="Виктория Цветкова" userId="6f6c734c2736110f" providerId="LiveId" clId="{8EB1CE8E-4BAB-4F6D-8B64-515CA080F34C}" dt="2022-04-16T08:06:22.504" v="8725" actId="1076"/>
          <ac:spMkLst>
            <pc:docMk/>
            <pc:sldMk cId="2669291759" sldId="2589"/>
            <ac:spMk id="4" creationId="{8F06D68A-A600-9C45-B10C-2A39080E9E2D}"/>
          </ac:spMkLst>
        </pc:spChg>
        <pc:spChg chg="del">
          <ac:chgData name="Виктория Цветкова" userId="6f6c734c2736110f" providerId="LiveId" clId="{8EB1CE8E-4BAB-4F6D-8B64-515CA080F34C}" dt="2022-04-16T08:02:11.827" v="8184" actId="478"/>
          <ac:spMkLst>
            <pc:docMk/>
            <pc:sldMk cId="2669291759" sldId="2589"/>
            <ac:spMk id="15" creationId="{EF25EF00-8F65-4EB5-8CE0-C699E236D43D}"/>
          </ac:spMkLst>
        </pc:spChg>
      </pc:sldChg>
      <pc:sldChg chg="addSp modSp add mod ord">
        <pc:chgData name="Виктория Цветкова" userId="6f6c734c2736110f" providerId="LiveId" clId="{8EB1CE8E-4BAB-4F6D-8B64-515CA080F34C}" dt="2022-04-16T10:40:38.553" v="11614" actId="2711"/>
        <pc:sldMkLst>
          <pc:docMk/>
          <pc:sldMk cId="2641647194" sldId="2590"/>
        </pc:sldMkLst>
        <pc:spChg chg="mod">
          <ac:chgData name="Виктория Цветкова" userId="6f6c734c2736110f" providerId="LiveId" clId="{8EB1CE8E-4BAB-4F6D-8B64-515CA080F34C}" dt="2022-04-16T08:10:29.191" v="8794" actId="1076"/>
          <ac:spMkLst>
            <pc:docMk/>
            <pc:sldMk cId="2641647194" sldId="2590"/>
            <ac:spMk id="5" creationId="{00AEBB1E-D8EB-4859-8019-017E284D1A1B}"/>
          </ac:spMkLst>
        </pc:spChg>
        <pc:spChg chg="add mod">
          <ac:chgData name="Виктория Цветкова" userId="6f6c734c2736110f" providerId="LiveId" clId="{8EB1CE8E-4BAB-4F6D-8B64-515CA080F34C}" dt="2022-04-16T08:10:15.601" v="8791" actId="2711"/>
          <ac:spMkLst>
            <pc:docMk/>
            <pc:sldMk cId="2641647194" sldId="2590"/>
            <ac:spMk id="6" creationId="{8B1C9580-2248-45B4-9A53-95EC0D805D00}"/>
          </ac:spMkLst>
        </pc:spChg>
        <pc:spChg chg="add mod">
          <ac:chgData name="Виктория Цветкова" userId="6f6c734c2736110f" providerId="LiveId" clId="{8EB1CE8E-4BAB-4F6D-8B64-515CA080F34C}" dt="2022-04-16T08:10:05.662" v="8789" actId="2711"/>
          <ac:spMkLst>
            <pc:docMk/>
            <pc:sldMk cId="2641647194" sldId="2590"/>
            <ac:spMk id="8" creationId="{E5FDBFC1-F107-4B6A-92B6-E03713946C8A}"/>
          </ac:spMkLst>
        </pc:spChg>
        <pc:spChg chg="add mod">
          <ac:chgData name="Виктория Цветкова" userId="6f6c734c2736110f" providerId="LiveId" clId="{8EB1CE8E-4BAB-4F6D-8B64-515CA080F34C}" dt="2022-04-16T08:09:58.843" v="8788" actId="2711"/>
          <ac:spMkLst>
            <pc:docMk/>
            <pc:sldMk cId="2641647194" sldId="2590"/>
            <ac:spMk id="10" creationId="{177C0DC1-6053-42A6-AB97-CC7F2A28669C}"/>
          </ac:spMkLst>
        </pc:spChg>
        <pc:spChg chg="add mod">
          <ac:chgData name="Виктория Цветкова" userId="6f6c734c2736110f" providerId="LiveId" clId="{8EB1CE8E-4BAB-4F6D-8B64-515CA080F34C}" dt="2022-04-16T08:09:49.682" v="8787" actId="2711"/>
          <ac:spMkLst>
            <pc:docMk/>
            <pc:sldMk cId="2641647194" sldId="2590"/>
            <ac:spMk id="12" creationId="{69FCC2BC-513B-44B4-9F5D-5246D89AD4A1}"/>
          </ac:spMkLst>
        </pc:spChg>
        <pc:spChg chg="add mod">
          <ac:chgData name="Виктория Цветкова" userId="6f6c734c2736110f" providerId="LiveId" clId="{8EB1CE8E-4BAB-4F6D-8B64-515CA080F34C}" dt="2022-04-16T08:10:54.684" v="8803" actId="14100"/>
          <ac:spMkLst>
            <pc:docMk/>
            <pc:sldMk cId="2641647194" sldId="2590"/>
            <ac:spMk id="14" creationId="{3EF60AB9-900E-40D5-AA26-ECBA0E469C8D}"/>
          </ac:spMkLst>
        </pc:spChg>
        <pc:spChg chg="add mod">
          <ac:chgData name="Виктория Цветкова" userId="6f6c734c2736110f" providerId="LiveId" clId="{8EB1CE8E-4BAB-4F6D-8B64-515CA080F34C}" dt="2022-04-16T10:40:38.553" v="11614" actId="2711"/>
          <ac:spMkLst>
            <pc:docMk/>
            <pc:sldMk cId="2641647194" sldId="2590"/>
            <ac:spMk id="16" creationId="{552FD067-7EA2-4806-B5C7-204EDB81664A}"/>
          </ac:spMkLst>
        </pc:spChg>
      </pc:sldChg>
      <pc:sldChg chg="delSp modSp add mod ord">
        <pc:chgData name="Виктория Цветкова" userId="6f6c734c2736110f" providerId="LiveId" clId="{8EB1CE8E-4BAB-4F6D-8B64-515CA080F34C}" dt="2022-04-16T10:40:48.066" v="11615" actId="2711"/>
        <pc:sldMkLst>
          <pc:docMk/>
          <pc:sldMk cId="1839948810" sldId="2591"/>
        </pc:sldMkLst>
        <pc:spChg chg="mod">
          <ac:chgData name="Виктория Цветкова" userId="6f6c734c2736110f" providerId="LiveId" clId="{8EB1CE8E-4BAB-4F6D-8B64-515CA080F34C}" dt="2022-04-16T10:40:48.066" v="11615" actId="2711"/>
          <ac:spMkLst>
            <pc:docMk/>
            <pc:sldMk cId="1839948810" sldId="2591"/>
            <ac:spMk id="5" creationId="{32CB5DE7-C0EC-D942-81AE-50AB9E5F55A3}"/>
          </ac:spMkLst>
        </pc:spChg>
        <pc:spChg chg="del mod">
          <ac:chgData name="Виктория Цветкова" userId="6f6c734c2736110f" providerId="LiveId" clId="{8EB1CE8E-4BAB-4F6D-8B64-515CA080F34C}" dt="2022-04-16T08:12:48.390" v="8826" actId="478"/>
          <ac:spMkLst>
            <pc:docMk/>
            <pc:sldMk cId="1839948810" sldId="2591"/>
            <ac:spMk id="6" creationId="{53A43336-8775-4419-8A42-8C740E9D5DA1}"/>
          </ac:spMkLst>
        </pc:spChg>
        <pc:spChg chg="del">
          <ac:chgData name="Виктория Цветкова" userId="6f6c734c2736110f" providerId="LiveId" clId="{8EB1CE8E-4BAB-4F6D-8B64-515CA080F34C}" dt="2022-04-16T08:12:14.350" v="8814" actId="478"/>
          <ac:spMkLst>
            <pc:docMk/>
            <pc:sldMk cId="1839948810" sldId="2591"/>
            <ac:spMk id="7" creationId="{A4319533-CCF5-4F94-B4F3-F6BC9E84F61E}"/>
          </ac:spMkLst>
        </pc:spChg>
        <pc:spChg chg="mod">
          <ac:chgData name="Виктория Цветкова" userId="6f6c734c2736110f" providerId="LiveId" clId="{8EB1CE8E-4BAB-4F6D-8B64-515CA080F34C}" dt="2022-04-16T08:12:43.132" v="8824" actId="404"/>
          <ac:spMkLst>
            <pc:docMk/>
            <pc:sldMk cId="1839948810" sldId="2591"/>
            <ac:spMk id="9" creationId="{96982D72-0291-4141-86AB-96874338D25E}"/>
          </ac:spMkLst>
        </pc:spChg>
      </pc:sldChg>
      <pc:sldChg chg="addSp delSp modSp add mod ord">
        <pc:chgData name="Виктория Цветкова" userId="6f6c734c2736110f" providerId="LiveId" clId="{8EB1CE8E-4BAB-4F6D-8B64-515CA080F34C}" dt="2022-04-16T10:25:22.897" v="11452" actId="1076"/>
        <pc:sldMkLst>
          <pc:docMk/>
          <pc:sldMk cId="714348413" sldId="2592"/>
        </pc:sldMkLst>
        <pc:spChg chg="del">
          <ac:chgData name="Виктория Цветкова" userId="6f6c734c2736110f" providerId="LiveId" clId="{8EB1CE8E-4BAB-4F6D-8B64-515CA080F34C}" dt="2022-04-16T08:13:57.882" v="8847" actId="478"/>
          <ac:spMkLst>
            <pc:docMk/>
            <pc:sldMk cId="714348413" sldId="2592"/>
            <ac:spMk id="4" creationId="{28DB5D4B-5DDC-407A-9FA1-CC3685A69806}"/>
          </ac:spMkLst>
        </pc:spChg>
        <pc:spChg chg="add mod">
          <ac:chgData name="Виктория Цветкова" userId="6f6c734c2736110f" providerId="LiveId" clId="{8EB1CE8E-4BAB-4F6D-8B64-515CA080F34C}" dt="2022-04-16T08:15:48.245" v="8881" actId="1076"/>
          <ac:spMkLst>
            <pc:docMk/>
            <pc:sldMk cId="714348413" sldId="2592"/>
            <ac:spMk id="5" creationId="{A224E72D-1855-493D-8A28-76B50169A520}"/>
          </ac:spMkLst>
        </pc:spChg>
        <pc:spChg chg="add del mod">
          <ac:chgData name="Виктория Цветкова" userId="6f6c734c2736110f" providerId="LiveId" clId="{8EB1CE8E-4BAB-4F6D-8B64-515CA080F34C}" dt="2022-04-16T10:25:18.446" v="11450" actId="478"/>
          <ac:spMkLst>
            <pc:docMk/>
            <pc:sldMk cId="714348413" sldId="2592"/>
            <ac:spMk id="9" creationId="{793D5E68-D571-4DDD-9E0E-FB9BA86E8E92}"/>
          </ac:spMkLst>
        </pc:spChg>
        <pc:spChg chg="del">
          <ac:chgData name="Виктория Цветкова" userId="6f6c734c2736110f" providerId="LiveId" clId="{8EB1CE8E-4BAB-4F6D-8B64-515CA080F34C}" dt="2022-04-16T08:14:06.024" v="8852" actId="478"/>
          <ac:spMkLst>
            <pc:docMk/>
            <pc:sldMk cId="714348413" sldId="2592"/>
            <ac:spMk id="10" creationId="{D5246627-F525-48C1-8BD0-9EB7D973C701}"/>
          </ac:spMkLst>
        </pc:spChg>
        <pc:spChg chg="del">
          <ac:chgData name="Виктория Цветкова" userId="6f6c734c2736110f" providerId="LiveId" clId="{8EB1CE8E-4BAB-4F6D-8B64-515CA080F34C}" dt="2022-04-16T08:14:03.999" v="8851" actId="478"/>
          <ac:spMkLst>
            <pc:docMk/>
            <pc:sldMk cId="714348413" sldId="2592"/>
            <ac:spMk id="11" creationId="{6FD49CA4-210D-49FA-9DCC-40964CEC0D65}"/>
          </ac:spMkLst>
        </pc:spChg>
        <pc:spChg chg="add mod">
          <ac:chgData name="Виктория Цветкова" userId="6f6c734c2736110f" providerId="LiveId" clId="{8EB1CE8E-4BAB-4F6D-8B64-515CA080F34C}" dt="2022-04-16T08:15:08.989" v="8878" actId="14100"/>
          <ac:spMkLst>
            <pc:docMk/>
            <pc:sldMk cId="714348413" sldId="2592"/>
            <ac:spMk id="12" creationId="{297C35EB-D311-43D3-AAAA-2F4315F0A896}"/>
          </ac:spMkLst>
        </pc:spChg>
        <pc:picChg chg="add mod">
          <ac:chgData name="Виктория Цветкова" userId="6f6c734c2736110f" providerId="LiveId" clId="{8EB1CE8E-4BAB-4F6D-8B64-515CA080F34C}" dt="2022-04-16T10:25:22.897" v="11452" actId="1076"/>
          <ac:picMkLst>
            <pc:docMk/>
            <pc:sldMk cId="714348413" sldId="2592"/>
            <ac:picMk id="14" creationId="{762FC4C9-558B-43B7-8D17-1876ACDDAB39}"/>
          </ac:picMkLst>
        </pc:picChg>
        <pc:picChg chg="del">
          <ac:chgData name="Виктория Цветкова" userId="6f6c734c2736110f" providerId="LiveId" clId="{8EB1CE8E-4BAB-4F6D-8B64-515CA080F34C}" dt="2022-04-16T10:25:17.223" v="11449" actId="478"/>
          <ac:picMkLst>
            <pc:docMk/>
            <pc:sldMk cId="714348413" sldId="2592"/>
            <ac:picMk id="32" creationId="{96E64F75-DC38-A047-84B3-5B96136A9686}"/>
          </ac:picMkLst>
        </pc:picChg>
      </pc:sldChg>
      <pc:sldChg chg="addSp delSp modSp add mod ord">
        <pc:chgData name="Виктория Цветкова" userId="6f6c734c2736110f" providerId="LiveId" clId="{8EB1CE8E-4BAB-4F6D-8B64-515CA080F34C}" dt="2022-04-16T08:18:03.375" v="8938" actId="1076"/>
        <pc:sldMkLst>
          <pc:docMk/>
          <pc:sldMk cId="2670058295" sldId="2593"/>
        </pc:sldMkLst>
        <pc:spChg chg="del">
          <ac:chgData name="Виктория Цветкова" userId="6f6c734c2736110f" providerId="LiveId" clId="{8EB1CE8E-4BAB-4F6D-8B64-515CA080F34C}" dt="2022-04-16T08:16:12.982" v="8885" actId="478"/>
          <ac:spMkLst>
            <pc:docMk/>
            <pc:sldMk cId="2670058295" sldId="2593"/>
            <ac:spMk id="9" creationId="{85A9D9ED-C8DD-4131-A681-43D54DDEB0AD}"/>
          </ac:spMkLst>
        </pc:spChg>
        <pc:spChg chg="mod">
          <ac:chgData name="Виктория Цветкова" userId="6f6c734c2736110f" providerId="LiveId" clId="{8EB1CE8E-4BAB-4F6D-8B64-515CA080F34C}" dt="2022-04-16T08:17:52.695" v="8936" actId="1076"/>
          <ac:spMkLst>
            <pc:docMk/>
            <pc:sldMk cId="2670058295" sldId="2593"/>
            <ac:spMk id="10" creationId="{5613A2D6-52A2-8C4D-985E-CB4BEE6B29BD}"/>
          </ac:spMkLst>
        </pc:spChg>
        <pc:spChg chg="del">
          <ac:chgData name="Виктория Цветкова" userId="6f6c734c2736110f" providerId="LiveId" clId="{8EB1CE8E-4BAB-4F6D-8B64-515CA080F34C}" dt="2022-04-16T08:16:16.487" v="8886" actId="478"/>
          <ac:spMkLst>
            <pc:docMk/>
            <pc:sldMk cId="2670058295" sldId="2593"/>
            <ac:spMk id="11" creationId="{F7BE373F-E934-4A7C-A686-0AC15B91C41E}"/>
          </ac:spMkLst>
        </pc:spChg>
        <pc:spChg chg="del mod">
          <ac:chgData name="Виктория Цветкова" userId="6f6c734c2736110f" providerId="LiveId" clId="{8EB1CE8E-4BAB-4F6D-8B64-515CA080F34C}" dt="2022-04-16T08:16:18.118" v="8888" actId="478"/>
          <ac:spMkLst>
            <pc:docMk/>
            <pc:sldMk cId="2670058295" sldId="2593"/>
            <ac:spMk id="12" creationId="{B432DF7C-F772-4AE7-9817-4C899CA56C5E}"/>
          </ac:spMkLst>
        </pc:spChg>
        <pc:spChg chg="del">
          <ac:chgData name="Виктория Цветкова" userId="6f6c734c2736110f" providerId="LiveId" clId="{8EB1CE8E-4BAB-4F6D-8B64-515CA080F34C}" dt="2022-04-16T08:16:19.882" v="8889" actId="478"/>
          <ac:spMkLst>
            <pc:docMk/>
            <pc:sldMk cId="2670058295" sldId="2593"/>
            <ac:spMk id="14" creationId="{265F9971-FF5B-4F15-A954-25A2B6F80354}"/>
          </ac:spMkLst>
        </pc:spChg>
        <pc:spChg chg="del">
          <ac:chgData name="Виктория Цветкова" userId="6f6c734c2736110f" providerId="LiveId" clId="{8EB1CE8E-4BAB-4F6D-8B64-515CA080F34C}" dt="2022-04-16T08:16:21.123" v="8890" actId="478"/>
          <ac:spMkLst>
            <pc:docMk/>
            <pc:sldMk cId="2670058295" sldId="2593"/>
            <ac:spMk id="16" creationId="{812F2253-A4C0-487E-B0B7-471A7A36C3B7}"/>
          </ac:spMkLst>
        </pc:spChg>
        <pc:spChg chg="add mod">
          <ac:chgData name="Виктория Цветкова" userId="6f6c734c2736110f" providerId="LiveId" clId="{8EB1CE8E-4BAB-4F6D-8B64-515CA080F34C}" dt="2022-04-16T08:18:03.375" v="8938" actId="1076"/>
          <ac:spMkLst>
            <pc:docMk/>
            <pc:sldMk cId="2670058295" sldId="2593"/>
            <ac:spMk id="17" creationId="{427E563A-F0F1-41C1-90BC-6998398F21C1}"/>
          </ac:spMkLst>
        </pc:spChg>
        <pc:spChg chg="del">
          <ac:chgData name="Виктория Цветкова" userId="6f6c734c2736110f" providerId="LiveId" clId="{8EB1CE8E-4BAB-4F6D-8B64-515CA080F34C}" dt="2022-04-16T08:16:22.286" v="8891" actId="478"/>
          <ac:spMkLst>
            <pc:docMk/>
            <pc:sldMk cId="2670058295" sldId="2593"/>
            <ac:spMk id="18" creationId="{F2899DF0-5987-4112-9C00-1C3057D02C29}"/>
          </ac:spMkLst>
        </pc:spChg>
        <pc:spChg chg="del">
          <ac:chgData name="Виктория Цветкова" userId="6f6c734c2736110f" providerId="LiveId" clId="{8EB1CE8E-4BAB-4F6D-8B64-515CA080F34C}" dt="2022-04-16T08:16:23.632" v="8892" actId="478"/>
          <ac:spMkLst>
            <pc:docMk/>
            <pc:sldMk cId="2670058295" sldId="2593"/>
            <ac:spMk id="20" creationId="{3BC48B8F-C865-48EF-8B12-6CBB59C639D4}"/>
          </ac:spMkLst>
        </pc:spChg>
        <pc:spChg chg="del">
          <ac:chgData name="Виктория Цветкова" userId="6f6c734c2736110f" providerId="LiveId" clId="{8EB1CE8E-4BAB-4F6D-8B64-515CA080F34C}" dt="2022-04-16T08:16:25.277" v="8893" actId="478"/>
          <ac:spMkLst>
            <pc:docMk/>
            <pc:sldMk cId="2670058295" sldId="2593"/>
            <ac:spMk id="22" creationId="{83BDC8D9-C942-47CE-A032-F3443234048B}"/>
          </ac:spMkLst>
        </pc:spChg>
        <pc:spChg chg="del">
          <ac:chgData name="Виктория Цветкова" userId="6f6c734c2736110f" providerId="LiveId" clId="{8EB1CE8E-4BAB-4F6D-8B64-515CA080F34C}" dt="2022-04-16T08:16:27.461" v="8894" actId="478"/>
          <ac:spMkLst>
            <pc:docMk/>
            <pc:sldMk cId="2670058295" sldId="2593"/>
            <ac:spMk id="24" creationId="{9F2BE638-0CBF-4637-9878-5CACEE40EEF5}"/>
          </ac:spMkLst>
        </pc:spChg>
        <pc:spChg chg="del">
          <ac:chgData name="Виктория Цветкова" userId="6f6c734c2736110f" providerId="LiveId" clId="{8EB1CE8E-4BAB-4F6D-8B64-515CA080F34C}" dt="2022-04-16T08:16:29.452" v="8895" actId="478"/>
          <ac:spMkLst>
            <pc:docMk/>
            <pc:sldMk cId="2670058295" sldId="2593"/>
            <ac:spMk id="26" creationId="{BC24B1AC-8E45-43E3-BDF6-4A10BB517541}"/>
          </ac:spMkLst>
        </pc:spChg>
        <pc:spChg chg="del">
          <ac:chgData name="Виктория Цветкова" userId="6f6c734c2736110f" providerId="LiveId" clId="{8EB1CE8E-4BAB-4F6D-8B64-515CA080F34C}" dt="2022-04-16T08:16:30.546" v="8896" actId="478"/>
          <ac:spMkLst>
            <pc:docMk/>
            <pc:sldMk cId="2670058295" sldId="2593"/>
            <ac:spMk id="29" creationId="{F9E24844-A9A4-49B0-9A06-5AC6F6F04FB3}"/>
          </ac:spMkLst>
        </pc:spChg>
        <pc:spChg chg="del">
          <ac:chgData name="Виктория Цветкова" userId="6f6c734c2736110f" providerId="LiveId" clId="{8EB1CE8E-4BAB-4F6D-8B64-515CA080F34C}" dt="2022-04-16T08:16:32.054" v="8897" actId="478"/>
          <ac:spMkLst>
            <pc:docMk/>
            <pc:sldMk cId="2670058295" sldId="2593"/>
            <ac:spMk id="30" creationId="{B60726EB-8B3D-4653-985A-6CE72E55F556}"/>
          </ac:spMkLst>
        </pc:spChg>
      </pc:sldChg>
      <pc:sldChg chg="addSp delSp modSp add mod ord">
        <pc:chgData name="Виктория Цветкова" userId="6f6c734c2736110f" providerId="LiveId" clId="{8EB1CE8E-4BAB-4F6D-8B64-515CA080F34C}" dt="2022-04-16T08:57:08.112" v="9638" actId="20577"/>
        <pc:sldMkLst>
          <pc:docMk/>
          <pc:sldMk cId="3312949880" sldId="2594"/>
        </pc:sldMkLst>
        <pc:spChg chg="mod">
          <ac:chgData name="Виктория Цветкова" userId="6f6c734c2736110f" providerId="LiveId" clId="{8EB1CE8E-4BAB-4F6D-8B64-515CA080F34C}" dt="2022-04-16T08:57:08.112" v="9638" actId="20577"/>
          <ac:spMkLst>
            <pc:docMk/>
            <pc:sldMk cId="3312949880" sldId="2594"/>
            <ac:spMk id="2" creationId="{F2A115AC-F6DD-4765-9553-9296098AFACF}"/>
          </ac:spMkLst>
        </pc:spChg>
        <pc:spChg chg="del mod">
          <ac:chgData name="Виктория Цветкова" userId="6f6c734c2736110f" providerId="LiveId" clId="{8EB1CE8E-4BAB-4F6D-8B64-515CA080F34C}" dt="2022-04-16T08:51:54.372" v="9457" actId="3680"/>
          <ac:spMkLst>
            <pc:docMk/>
            <pc:sldMk cId="3312949880" sldId="2594"/>
            <ac:spMk id="3" creationId="{8786DAAE-C08D-46E3-A8CE-2D266D3974F7}"/>
          </ac:spMkLst>
        </pc:spChg>
        <pc:graphicFrameChg chg="add mod ord modGraphic">
          <ac:chgData name="Виктория Цветкова" userId="6f6c734c2736110f" providerId="LiveId" clId="{8EB1CE8E-4BAB-4F6D-8B64-515CA080F34C}" dt="2022-04-16T08:56:29.031" v="9582" actId="122"/>
          <ac:graphicFrameMkLst>
            <pc:docMk/>
            <pc:sldMk cId="3312949880" sldId="2594"/>
            <ac:graphicFrameMk id="4" creationId="{3611880B-70FF-459E-8BFB-299E2641F851}"/>
          </ac:graphicFrameMkLst>
        </pc:graphicFrameChg>
      </pc:sldChg>
      <pc:sldChg chg="addSp delSp modSp add mod ord">
        <pc:chgData name="Виктория Цветкова" userId="6f6c734c2736110f" providerId="LiveId" clId="{8EB1CE8E-4BAB-4F6D-8B64-515CA080F34C}" dt="2022-04-16T09:06:39.817" v="9759" actId="1076"/>
        <pc:sldMkLst>
          <pc:docMk/>
          <pc:sldMk cId="204569756" sldId="2595"/>
        </pc:sldMkLst>
        <pc:spChg chg="mod">
          <ac:chgData name="Виктория Цветкова" userId="6f6c734c2736110f" providerId="LiveId" clId="{8EB1CE8E-4BAB-4F6D-8B64-515CA080F34C}" dt="2022-04-16T09:06:12.815" v="9750" actId="1076"/>
          <ac:spMkLst>
            <pc:docMk/>
            <pc:sldMk cId="204569756" sldId="2595"/>
            <ac:spMk id="2" creationId="{F2A115AC-F6DD-4765-9553-9296098AFACF}"/>
          </ac:spMkLst>
        </pc:spChg>
        <pc:spChg chg="add del mod">
          <ac:chgData name="Виктория Цветкова" userId="6f6c734c2736110f" providerId="LiveId" clId="{8EB1CE8E-4BAB-4F6D-8B64-515CA080F34C}" dt="2022-04-16T09:02:49.478" v="9714" actId="3680"/>
          <ac:spMkLst>
            <pc:docMk/>
            <pc:sldMk cId="204569756" sldId="2595"/>
            <ac:spMk id="5" creationId="{FCA04CC8-017B-41B0-A7EF-77BDF8B19FB3}"/>
          </ac:spMkLst>
        </pc:spChg>
        <pc:spChg chg="add mod">
          <ac:chgData name="Виктория Цветкова" userId="6f6c734c2736110f" providerId="LiveId" clId="{8EB1CE8E-4BAB-4F6D-8B64-515CA080F34C}" dt="2022-04-16T09:06:39.817" v="9759" actId="1076"/>
          <ac:spMkLst>
            <pc:docMk/>
            <pc:sldMk cId="204569756" sldId="2595"/>
            <ac:spMk id="8" creationId="{B0A9C1A7-6A46-4671-8F88-1E48F3012575}"/>
          </ac:spMkLst>
        </pc:spChg>
        <pc:graphicFrameChg chg="del">
          <ac:chgData name="Виктория Цветкова" userId="6f6c734c2736110f" providerId="LiveId" clId="{8EB1CE8E-4BAB-4F6D-8B64-515CA080F34C}" dt="2022-04-16T09:02:35.942" v="9713" actId="478"/>
          <ac:graphicFrameMkLst>
            <pc:docMk/>
            <pc:sldMk cId="204569756" sldId="2595"/>
            <ac:graphicFrameMk id="4" creationId="{3611880B-70FF-459E-8BFB-299E2641F851}"/>
          </ac:graphicFrameMkLst>
        </pc:graphicFrameChg>
        <pc:graphicFrameChg chg="add mod ord modGraphic">
          <ac:chgData name="Виктория Цветкова" userId="6f6c734c2736110f" providerId="LiveId" clId="{8EB1CE8E-4BAB-4F6D-8B64-515CA080F34C}" dt="2022-04-16T09:06:15.401" v="9751" actId="1076"/>
          <ac:graphicFrameMkLst>
            <pc:docMk/>
            <pc:sldMk cId="204569756" sldId="2595"/>
            <ac:graphicFrameMk id="6" creationId="{84F8529D-EAB5-4372-8055-00923EEDCC43}"/>
          </ac:graphicFrameMkLst>
        </pc:graphicFrameChg>
      </pc:sldChg>
      <pc:sldChg chg="addSp delSp modSp add mod ord">
        <pc:chgData name="Виктория Цветкова" userId="6f6c734c2736110f" providerId="LiveId" clId="{8EB1CE8E-4BAB-4F6D-8B64-515CA080F34C}" dt="2022-04-16T09:16:17.606" v="9994" actId="20577"/>
        <pc:sldMkLst>
          <pc:docMk/>
          <pc:sldMk cId="2291735806" sldId="2596"/>
        </pc:sldMkLst>
        <pc:spChg chg="mod">
          <ac:chgData name="Виктория Цветкова" userId="6f6c734c2736110f" providerId="LiveId" clId="{8EB1CE8E-4BAB-4F6D-8B64-515CA080F34C}" dt="2022-04-16T09:16:17.606" v="9994" actId="20577"/>
          <ac:spMkLst>
            <pc:docMk/>
            <pc:sldMk cId="2291735806" sldId="2596"/>
            <ac:spMk id="2" creationId="{389FD03E-798E-4118-B7D4-3E85419647BA}"/>
          </ac:spMkLst>
        </pc:spChg>
        <pc:spChg chg="del mod">
          <ac:chgData name="Виктория Цветкова" userId="6f6c734c2736110f" providerId="LiveId" clId="{8EB1CE8E-4BAB-4F6D-8B64-515CA080F34C}" dt="2022-04-16T09:08:01.652" v="9848"/>
          <ac:spMkLst>
            <pc:docMk/>
            <pc:sldMk cId="2291735806" sldId="2596"/>
            <ac:spMk id="4" creationId="{2223FB9E-C052-465F-A297-0CDF7863B287}"/>
          </ac:spMkLst>
        </pc:spChg>
        <pc:graphicFrameChg chg="add del">
          <ac:chgData name="Виктория Цветкова" userId="6f6c734c2736110f" providerId="LiveId" clId="{8EB1CE8E-4BAB-4F6D-8B64-515CA080F34C}" dt="2022-04-16T09:08:33.214" v="9850" actId="3680"/>
          <ac:graphicFrameMkLst>
            <pc:docMk/>
            <pc:sldMk cId="2291735806" sldId="2596"/>
            <ac:graphicFrameMk id="3" creationId="{65E7DB2F-1675-4BDD-88ED-CDE1DA06A161}"/>
          </ac:graphicFrameMkLst>
        </pc:graphicFrameChg>
        <pc:graphicFrameChg chg="add mod modGraphic">
          <ac:chgData name="Виктория Цветкова" userId="6f6c734c2736110f" providerId="LiveId" clId="{8EB1CE8E-4BAB-4F6D-8B64-515CA080F34C}" dt="2022-04-16T09:15:37.596" v="9990" actId="403"/>
          <ac:graphicFrameMkLst>
            <pc:docMk/>
            <pc:sldMk cId="2291735806" sldId="2596"/>
            <ac:graphicFrameMk id="5" creationId="{30A13E71-E3D3-4EB3-BACD-9F7250703A4C}"/>
          </ac:graphicFrameMkLst>
        </pc:graphicFrameChg>
      </pc:sldChg>
      <pc:sldChg chg="addSp delSp modSp add mod ord">
        <pc:chgData name="Виктория Цветкова" userId="6f6c734c2736110f" providerId="LiveId" clId="{8EB1CE8E-4BAB-4F6D-8B64-515CA080F34C}" dt="2022-04-16T09:20:55.418" v="10139" actId="1076"/>
        <pc:sldMkLst>
          <pc:docMk/>
          <pc:sldMk cId="457577282" sldId="2597"/>
        </pc:sldMkLst>
        <pc:spChg chg="mod">
          <ac:chgData name="Виктория Цветкова" userId="6f6c734c2736110f" providerId="LiveId" clId="{8EB1CE8E-4BAB-4F6D-8B64-515CA080F34C}" dt="2022-04-16T09:20:55.418" v="10139" actId="1076"/>
          <ac:spMkLst>
            <pc:docMk/>
            <pc:sldMk cId="457577282" sldId="2597"/>
            <ac:spMk id="2" creationId="{F2A115AC-F6DD-4765-9553-9296098AFACF}"/>
          </ac:spMkLst>
        </pc:spChg>
        <pc:spChg chg="add del mod">
          <ac:chgData name="Виктория Цветкова" userId="6f6c734c2736110f" providerId="LiveId" clId="{8EB1CE8E-4BAB-4F6D-8B64-515CA080F34C}" dt="2022-04-16T09:16:46.972" v="9998" actId="3680"/>
          <ac:spMkLst>
            <pc:docMk/>
            <pc:sldMk cId="457577282" sldId="2597"/>
            <ac:spMk id="5" creationId="{3582453D-429E-4DAA-8C6F-251AE5566B5B}"/>
          </ac:spMkLst>
        </pc:spChg>
        <pc:graphicFrameChg chg="del">
          <ac:chgData name="Виктория Цветкова" userId="6f6c734c2736110f" providerId="LiveId" clId="{8EB1CE8E-4BAB-4F6D-8B64-515CA080F34C}" dt="2022-04-16T09:16:36.553" v="9997" actId="478"/>
          <ac:graphicFrameMkLst>
            <pc:docMk/>
            <pc:sldMk cId="457577282" sldId="2597"/>
            <ac:graphicFrameMk id="4" creationId="{3611880B-70FF-459E-8BFB-299E2641F851}"/>
          </ac:graphicFrameMkLst>
        </pc:graphicFrameChg>
        <pc:graphicFrameChg chg="add mod ord modGraphic">
          <ac:chgData name="Виктория Цветкова" userId="6f6c734c2736110f" providerId="LiveId" clId="{8EB1CE8E-4BAB-4F6D-8B64-515CA080F34C}" dt="2022-04-16T09:20:53.121" v="10138" actId="1076"/>
          <ac:graphicFrameMkLst>
            <pc:docMk/>
            <pc:sldMk cId="457577282" sldId="2597"/>
            <ac:graphicFrameMk id="6" creationId="{6D14A2A6-8ED9-4E7D-9847-06FB6E9EABAF}"/>
          </ac:graphicFrameMkLst>
        </pc:graphicFrameChg>
      </pc:sldChg>
      <pc:sldChg chg="addSp delSp modSp add mod ord">
        <pc:chgData name="Виктория Цветкова" userId="6f6c734c2736110f" providerId="LiveId" clId="{8EB1CE8E-4BAB-4F6D-8B64-515CA080F34C}" dt="2022-04-16T09:38:31.869" v="10342" actId="14100"/>
        <pc:sldMkLst>
          <pc:docMk/>
          <pc:sldMk cId="387820576" sldId="2598"/>
        </pc:sldMkLst>
        <pc:spChg chg="mod">
          <ac:chgData name="Виктория Цветкова" userId="6f6c734c2736110f" providerId="LiveId" clId="{8EB1CE8E-4BAB-4F6D-8B64-515CA080F34C}" dt="2022-04-16T09:37:32.232" v="10253" actId="14100"/>
          <ac:spMkLst>
            <pc:docMk/>
            <pc:sldMk cId="387820576" sldId="2598"/>
            <ac:spMk id="2" creationId="{389FD03E-798E-4118-B7D4-3E85419647BA}"/>
          </ac:spMkLst>
        </pc:spChg>
        <pc:spChg chg="add mod">
          <ac:chgData name="Виктория Цветкова" userId="6f6c734c2736110f" providerId="LiveId" clId="{8EB1CE8E-4BAB-4F6D-8B64-515CA080F34C}" dt="2022-04-16T09:38:31.869" v="10342" actId="14100"/>
          <ac:spMkLst>
            <pc:docMk/>
            <pc:sldMk cId="387820576" sldId="2598"/>
            <ac:spMk id="6" creationId="{DCA266B1-A324-4D89-82D0-E6AF29F52F4A}"/>
          </ac:spMkLst>
        </pc:spChg>
        <pc:graphicFrameChg chg="add mod modGraphic">
          <ac:chgData name="Виктория Цветкова" userId="6f6c734c2736110f" providerId="LiveId" clId="{8EB1CE8E-4BAB-4F6D-8B64-515CA080F34C}" dt="2022-04-16T09:37:23.709" v="10249" actId="1076"/>
          <ac:graphicFrameMkLst>
            <pc:docMk/>
            <pc:sldMk cId="387820576" sldId="2598"/>
            <ac:graphicFrameMk id="3" creationId="{F8AF7ABF-A3C1-413A-BAB7-153C00ABAA5F}"/>
          </ac:graphicFrameMkLst>
        </pc:graphicFrameChg>
        <pc:graphicFrameChg chg="del">
          <ac:chgData name="Виктория Цветкова" userId="6f6c734c2736110f" providerId="LiveId" clId="{8EB1CE8E-4BAB-4F6D-8B64-515CA080F34C}" dt="2022-04-16T09:22:16.284" v="10143" actId="478"/>
          <ac:graphicFrameMkLst>
            <pc:docMk/>
            <pc:sldMk cId="387820576" sldId="2598"/>
            <ac:graphicFrameMk id="5" creationId="{30A13E71-E3D3-4EB3-BACD-9F7250703A4C}"/>
          </ac:graphicFrameMkLst>
        </pc:graphicFrameChg>
      </pc:sldChg>
      <pc:sldChg chg="addSp delSp modSp add mod ord">
        <pc:chgData name="Виктория Цветкова" userId="6f6c734c2736110f" providerId="LiveId" clId="{8EB1CE8E-4BAB-4F6D-8B64-515CA080F34C}" dt="2022-04-16T09:50:25.288" v="10514" actId="207"/>
        <pc:sldMkLst>
          <pc:docMk/>
          <pc:sldMk cId="2399652698" sldId="2599"/>
        </pc:sldMkLst>
        <pc:spChg chg="del">
          <ac:chgData name="Виктория Цветкова" userId="6f6c734c2736110f" providerId="LiveId" clId="{8EB1CE8E-4BAB-4F6D-8B64-515CA080F34C}" dt="2022-04-16T09:38:53.608" v="10343" actId="478"/>
          <ac:spMkLst>
            <pc:docMk/>
            <pc:sldMk cId="2399652698" sldId="2599"/>
            <ac:spMk id="2" creationId="{F2A115AC-F6DD-4765-9553-9296098AFACF}"/>
          </ac:spMkLst>
        </pc:spChg>
        <pc:spChg chg="add del mod">
          <ac:chgData name="Виктория Цветкова" userId="6f6c734c2736110f" providerId="LiveId" clId="{8EB1CE8E-4BAB-4F6D-8B64-515CA080F34C}" dt="2022-04-16T09:38:56.114" v="10344" actId="478"/>
          <ac:spMkLst>
            <pc:docMk/>
            <pc:sldMk cId="2399652698" sldId="2599"/>
            <ac:spMk id="4" creationId="{14259397-9AFF-4FF1-996E-2C0FA46340AB}"/>
          </ac:spMkLst>
        </pc:spChg>
        <pc:spChg chg="add del mod">
          <ac:chgData name="Виктория Цветкова" userId="6f6c734c2736110f" providerId="LiveId" clId="{8EB1CE8E-4BAB-4F6D-8B64-515CA080F34C}" dt="2022-04-16T09:39:08.673" v="10346" actId="3680"/>
          <ac:spMkLst>
            <pc:docMk/>
            <pc:sldMk cId="2399652698" sldId="2599"/>
            <ac:spMk id="7" creationId="{37C7B13C-A884-4F3A-9C44-999C1C4CB8B5}"/>
          </ac:spMkLst>
        </pc:spChg>
        <pc:graphicFrameChg chg="del">
          <ac:chgData name="Виктория Цветкова" userId="6f6c734c2736110f" providerId="LiveId" clId="{8EB1CE8E-4BAB-4F6D-8B64-515CA080F34C}" dt="2022-04-16T09:38:58.746" v="10345" actId="478"/>
          <ac:graphicFrameMkLst>
            <pc:docMk/>
            <pc:sldMk cId="2399652698" sldId="2599"/>
            <ac:graphicFrameMk id="6" creationId="{6D14A2A6-8ED9-4E7D-9847-06FB6E9EABAF}"/>
          </ac:graphicFrameMkLst>
        </pc:graphicFrameChg>
        <pc:graphicFrameChg chg="add mod ord modGraphic">
          <ac:chgData name="Виктория Цветкова" userId="6f6c734c2736110f" providerId="LiveId" clId="{8EB1CE8E-4BAB-4F6D-8B64-515CA080F34C}" dt="2022-04-16T09:50:25.288" v="10514" actId="207"/>
          <ac:graphicFrameMkLst>
            <pc:docMk/>
            <pc:sldMk cId="2399652698" sldId="2599"/>
            <ac:graphicFrameMk id="8" creationId="{87D489C2-DC18-41B9-9264-789107619946}"/>
          </ac:graphicFrameMkLst>
        </pc:graphicFrameChg>
      </pc:sldChg>
      <pc:sldChg chg="addSp delSp modSp add mod ord">
        <pc:chgData name="Виктория Цветкова" userId="6f6c734c2736110f" providerId="LiveId" clId="{8EB1CE8E-4BAB-4F6D-8B64-515CA080F34C}" dt="2022-04-16T09:49:04.143" v="10504" actId="1076"/>
        <pc:sldMkLst>
          <pc:docMk/>
          <pc:sldMk cId="1133817417" sldId="2600"/>
        </pc:sldMkLst>
        <pc:spChg chg="del">
          <ac:chgData name="Виктория Цветкова" userId="6f6c734c2736110f" providerId="LiveId" clId="{8EB1CE8E-4BAB-4F6D-8B64-515CA080F34C}" dt="2022-04-16T09:43:48.793" v="10402" actId="478"/>
          <ac:spMkLst>
            <pc:docMk/>
            <pc:sldMk cId="1133817417" sldId="2600"/>
            <ac:spMk id="2" creationId="{389FD03E-798E-4118-B7D4-3E85419647BA}"/>
          </ac:spMkLst>
        </pc:spChg>
        <pc:spChg chg="add del mod">
          <ac:chgData name="Виктория Цветкова" userId="6f6c734c2736110f" providerId="LiveId" clId="{8EB1CE8E-4BAB-4F6D-8B64-515CA080F34C}" dt="2022-04-16T09:43:49.971" v="10403" actId="478"/>
          <ac:spMkLst>
            <pc:docMk/>
            <pc:sldMk cId="1133817417" sldId="2600"/>
            <ac:spMk id="5" creationId="{AD36DF1C-9DCF-4EAB-9898-ABE72DCBAC09}"/>
          </ac:spMkLst>
        </pc:spChg>
        <pc:graphicFrameChg chg="del">
          <ac:chgData name="Виктория Цветкова" userId="6f6c734c2736110f" providerId="LiveId" clId="{8EB1CE8E-4BAB-4F6D-8B64-515CA080F34C}" dt="2022-04-16T09:43:51.987" v="10404" actId="478"/>
          <ac:graphicFrameMkLst>
            <pc:docMk/>
            <pc:sldMk cId="1133817417" sldId="2600"/>
            <ac:graphicFrameMk id="3" creationId="{F8AF7ABF-A3C1-413A-BAB7-153C00ABAA5F}"/>
          </ac:graphicFrameMkLst>
        </pc:graphicFrameChg>
        <pc:graphicFrameChg chg="add mod modGraphic">
          <ac:chgData name="Виктория Цветкова" userId="6f6c734c2736110f" providerId="LiveId" clId="{8EB1CE8E-4BAB-4F6D-8B64-515CA080F34C}" dt="2022-04-16T09:49:04.143" v="10504" actId="1076"/>
          <ac:graphicFrameMkLst>
            <pc:docMk/>
            <pc:sldMk cId="1133817417" sldId="2600"/>
            <ac:graphicFrameMk id="6" creationId="{89FA6CB7-2A9E-4761-81FA-6313BA35AB30}"/>
          </ac:graphicFrameMkLst>
        </pc:graphicFrameChg>
      </pc:sldChg>
      <pc:sldChg chg="addSp delSp modSp add mod ord">
        <pc:chgData name="Виктория Цветкова" userId="6f6c734c2736110f" providerId="LiveId" clId="{8EB1CE8E-4BAB-4F6D-8B64-515CA080F34C}" dt="2022-04-16T10:02:09.298" v="10618" actId="122"/>
        <pc:sldMkLst>
          <pc:docMk/>
          <pc:sldMk cId="3120245439" sldId="2601"/>
        </pc:sldMkLst>
        <pc:spChg chg="add del mod">
          <ac:chgData name="Виктория Цветкова" userId="6f6c734c2736110f" providerId="LiveId" clId="{8EB1CE8E-4BAB-4F6D-8B64-515CA080F34C}" dt="2022-04-16T09:54:08.224" v="10516" actId="3680"/>
          <ac:spMkLst>
            <pc:docMk/>
            <pc:sldMk cId="3120245439" sldId="2601"/>
            <ac:spMk id="3" creationId="{8F4A8ABA-AAE0-4F75-9D6D-71A217F7CE1E}"/>
          </ac:spMkLst>
        </pc:spChg>
        <pc:graphicFrameChg chg="add mod ord modGraphic">
          <ac:chgData name="Виктория Цветкова" userId="6f6c734c2736110f" providerId="LiveId" clId="{8EB1CE8E-4BAB-4F6D-8B64-515CA080F34C}" dt="2022-04-16T10:02:09.298" v="10618" actId="122"/>
          <ac:graphicFrameMkLst>
            <pc:docMk/>
            <pc:sldMk cId="3120245439" sldId="2601"/>
            <ac:graphicFrameMk id="4" creationId="{C59A4FD6-0B99-4B7A-9954-8A37931675F3}"/>
          </ac:graphicFrameMkLst>
        </pc:graphicFrameChg>
        <pc:graphicFrameChg chg="del">
          <ac:chgData name="Виктория Цветкова" userId="6f6c734c2736110f" providerId="LiveId" clId="{8EB1CE8E-4BAB-4F6D-8B64-515CA080F34C}" dt="2022-04-16T09:51:38.483" v="10515" actId="478"/>
          <ac:graphicFrameMkLst>
            <pc:docMk/>
            <pc:sldMk cId="3120245439" sldId="2601"/>
            <ac:graphicFrameMk id="8" creationId="{87D489C2-DC18-41B9-9264-789107619946}"/>
          </ac:graphicFrameMkLst>
        </pc:graphicFrameChg>
      </pc:sldChg>
      <pc:sldChg chg="addSp delSp modSp add mod ord">
        <pc:chgData name="Виктория Цветкова" userId="6f6c734c2736110f" providerId="LiveId" clId="{8EB1CE8E-4BAB-4F6D-8B64-515CA080F34C}" dt="2022-04-16T10:07:31.223" v="10696" actId="1076"/>
        <pc:sldMkLst>
          <pc:docMk/>
          <pc:sldMk cId="3806583114" sldId="2602"/>
        </pc:sldMkLst>
        <pc:graphicFrameChg chg="add mod modGraphic">
          <ac:chgData name="Виктория Цветкова" userId="6f6c734c2736110f" providerId="LiveId" clId="{8EB1CE8E-4BAB-4F6D-8B64-515CA080F34C}" dt="2022-04-16T10:07:31.223" v="10696" actId="1076"/>
          <ac:graphicFrameMkLst>
            <pc:docMk/>
            <pc:sldMk cId="3806583114" sldId="2602"/>
            <ac:graphicFrameMk id="2" creationId="{177CFF9A-E7CD-49AC-AB95-46AE96CD14B7}"/>
          </ac:graphicFrameMkLst>
        </pc:graphicFrameChg>
        <pc:graphicFrameChg chg="del">
          <ac:chgData name="Виктория Цветкова" userId="6f6c734c2736110f" providerId="LiveId" clId="{8EB1CE8E-4BAB-4F6D-8B64-515CA080F34C}" dt="2022-04-16T10:02:35.512" v="10620" actId="478"/>
          <ac:graphicFrameMkLst>
            <pc:docMk/>
            <pc:sldMk cId="3806583114" sldId="2602"/>
            <ac:graphicFrameMk id="6" creationId="{89FA6CB7-2A9E-4761-81FA-6313BA35AB30}"/>
          </ac:graphicFrameMkLst>
        </pc:graphicFrameChg>
      </pc:sldChg>
      <pc:sldChg chg="addSp delSp modSp add mod ord">
        <pc:chgData name="Виктория Цветкова" userId="6f6c734c2736110f" providerId="LiveId" clId="{8EB1CE8E-4BAB-4F6D-8B64-515CA080F34C}" dt="2022-04-16T10:41:36.576" v="11617" actId="2711"/>
        <pc:sldMkLst>
          <pc:docMk/>
          <pc:sldMk cId="2809247141" sldId="2603"/>
        </pc:sldMkLst>
        <pc:spChg chg="mod">
          <ac:chgData name="Виктория Цветкова" userId="6f6c734c2736110f" providerId="LiveId" clId="{8EB1CE8E-4BAB-4F6D-8B64-515CA080F34C}" dt="2022-04-16T10:41:36.576" v="11617" actId="2711"/>
          <ac:spMkLst>
            <pc:docMk/>
            <pc:sldMk cId="2809247141" sldId="2603"/>
            <ac:spMk id="4" creationId="{095F2F48-E602-4CF6-8EEF-08E9497A0E64}"/>
          </ac:spMkLst>
        </pc:spChg>
        <pc:spChg chg="del mod">
          <ac:chgData name="Виктория Цветкова" userId="6f6c734c2736110f" providerId="LiveId" clId="{8EB1CE8E-4BAB-4F6D-8B64-515CA080F34C}" dt="2022-04-16T10:13:08.584" v="10806" actId="478"/>
          <ac:spMkLst>
            <pc:docMk/>
            <pc:sldMk cId="2809247141" sldId="2603"/>
            <ac:spMk id="6" creationId="{D630ADF4-F016-4162-964B-FE2F41B18F44}"/>
          </ac:spMkLst>
        </pc:spChg>
        <pc:spChg chg="del">
          <ac:chgData name="Виктория Цветкова" userId="6f6c734c2736110f" providerId="LiveId" clId="{8EB1CE8E-4BAB-4F6D-8B64-515CA080F34C}" dt="2022-04-16T10:09:18.193" v="10747" actId="478"/>
          <ac:spMkLst>
            <pc:docMk/>
            <pc:sldMk cId="2809247141" sldId="2603"/>
            <ac:spMk id="9" creationId="{74034CEC-2A17-4EAB-8165-C0B71B66DD15}"/>
          </ac:spMkLst>
        </pc:spChg>
        <pc:spChg chg="mod">
          <ac:chgData name="Виктория Цветкова" userId="6f6c734c2736110f" providerId="LiveId" clId="{8EB1CE8E-4BAB-4F6D-8B64-515CA080F34C}" dt="2022-04-16T10:10:40.344" v="10762" actId="1076"/>
          <ac:spMkLst>
            <pc:docMk/>
            <pc:sldMk cId="2809247141" sldId="2603"/>
            <ac:spMk id="10" creationId="{46EC9FDC-5DEA-47E1-896B-E03F83C32CA0}"/>
          </ac:spMkLst>
        </pc:spChg>
        <pc:spChg chg="mod">
          <ac:chgData name="Виктория Цветкова" userId="6f6c734c2736110f" providerId="LiveId" clId="{8EB1CE8E-4BAB-4F6D-8B64-515CA080F34C}" dt="2022-04-16T10:12:48.448" v="10798" actId="113"/>
          <ac:spMkLst>
            <pc:docMk/>
            <pc:sldMk cId="2809247141" sldId="2603"/>
            <ac:spMk id="11" creationId="{D496AD36-9149-49AA-99A9-09CB8E689D74}"/>
          </ac:spMkLst>
        </pc:spChg>
        <pc:spChg chg="mod">
          <ac:chgData name="Виктория Цветкова" userId="6f6c734c2736110f" providerId="LiveId" clId="{8EB1CE8E-4BAB-4F6D-8B64-515CA080F34C}" dt="2022-04-16T10:12:59.239" v="10803" actId="1076"/>
          <ac:spMkLst>
            <pc:docMk/>
            <pc:sldMk cId="2809247141" sldId="2603"/>
            <ac:spMk id="12" creationId="{095008C6-3700-4C6C-ACB9-DEC0F9AA6E63}"/>
          </ac:spMkLst>
        </pc:spChg>
        <pc:spChg chg="add mod">
          <ac:chgData name="Виктория Цветкова" userId="6f6c734c2736110f" providerId="LiveId" clId="{8EB1CE8E-4BAB-4F6D-8B64-515CA080F34C}" dt="2022-04-16T10:13:04.639" v="10805" actId="1076"/>
          <ac:spMkLst>
            <pc:docMk/>
            <pc:sldMk cId="2809247141" sldId="2603"/>
            <ac:spMk id="13" creationId="{13AE40D9-282E-4D87-97EB-457E78DB797C}"/>
          </ac:spMkLst>
        </pc:spChg>
        <pc:spChg chg="add mod">
          <ac:chgData name="Виктория Цветкова" userId="6f6c734c2736110f" providerId="LiveId" clId="{8EB1CE8E-4BAB-4F6D-8B64-515CA080F34C}" dt="2022-04-16T10:13:02.367" v="10804" actId="1076"/>
          <ac:spMkLst>
            <pc:docMk/>
            <pc:sldMk cId="2809247141" sldId="2603"/>
            <ac:spMk id="14" creationId="{98043C7F-F5AF-4519-9BBA-CC7B8C705132}"/>
          </ac:spMkLst>
        </pc:spChg>
        <pc:spChg chg="add mod">
          <ac:chgData name="Виктория Цветкова" userId="6f6c734c2736110f" providerId="LiveId" clId="{8EB1CE8E-4BAB-4F6D-8B64-515CA080F34C}" dt="2022-04-16T10:27:40.360" v="11481" actId="14100"/>
          <ac:spMkLst>
            <pc:docMk/>
            <pc:sldMk cId="2809247141" sldId="2603"/>
            <ac:spMk id="15" creationId="{6B7B322D-2C66-4B05-8497-0F657564047A}"/>
          </ac:spMkLst>
        </pc:spChg>
        <pc:spChg chg="add del mod">
          <ac:chgData name="Виктория Цветкова" userId="6f6c734c2736110f" providerId="LiveId" clId="{8EB1CE8E-4BAB-4F6D-8B64-515CA080F34C}" dt="2022-04-16T10:27:32.095" v="11478" actId="478"/>
          <ac:spMkLst>
            <pc:docMk/>
            <pc:sldMk cId="2809247141" sldId="2603"/>
            <ac:spMk id="16" creationId="{1543C9EB-9A4E-4658-AAF0-3F86B9C783F5}"/>
          </ac:spMkLst>
        </pc:spChg>
        <pc:picChg chg="del">
          <ac:chgData name="Виктория Цветкова" userId="6f6c734c2736110f" providerId="LiveId" clId="{8EB1CE8E-4BAB-4F6D-8B64-515CA080F34C}" dt="2022-04-16T10:27:30.475" v="11477" actId="478"/>
          <ac:picMkLst>
            <pc:docMk/>
            <pc:sldMk cId="2809247141" sldId="2603"/>
            <ac:picMk id="8" creationId="{A09F623E-2819-2D41-ADE0-C7B64EF0EC4F}"/>
          </ac:picMkLst>
        </pc:picChg>
        <pc:picChg chg="add mod">
          <ac:chgData name="Виктория Цветкова" userId="6f6c734c2736110f" providerId="LiveId" clId="{8EB1CE8E-4BAB-4F6D-8B64-515CA080F34C}" dt="2022-04-16T10:27:36.585" v="11480" actId="1076"/>
          <ac:picMkLst>
            <pc:docMk/>
            <pc:sldMk cId="2809247141" sldId="2603"/>
            <ac:picMk id="17" creationId="{AE71EDC4-071F-4306-B40D-289EC3BE9FB2}"/>
          </ac:picMkLst>
        </pc:picChg>
      </pc:sldChg>
      <pc:sldChg chg="add del ord">
        <pc:chgData name="Виктория Цветкова" userId="6f6c734c2736110f" providerId="LiveId" clId="{8EB1CE8E-4BAB-4F6D-8B64-515CA080F34C}" dt="2022-04-16T10:02:19.091" v="10619" actId="47"/>
        <pc:sldMkLst>
          <pc:docMk/>
          <pc:sldMk cId="3323935047" sldId="2603"/>
        </pc:sldMkLst>
      </pc:sldChg>
      <pc:sldChg chg="addSp modSp add mod ord">
        <pc:chgData name="Виктория Цветкова" userId="6f6c734c2736110f" providerId="LiveId" clId="{8EB1CE8E-4BAB-4F6D-8B64-515CA080F34C}" dt="2022-04-16T10:18:01.751" v="11218" actId="1076"/>
        <pc:sldMkLst>
          <pc:docMk/>
          <pc:sldMk cId="1380626657" sldId="2604"/>
        </pc:sldMkLst>
        <pc:spChg chg="add mod">
          <ac:chgData name="Виктория Цветкова" userId="6f6c734c2736110f" providerId="LiveId" clId="{8EB1CE8E-4BAB-4F6D-8B64-515CA080F34C}" dt="2022-04-16T10:18:01.751" v="11218" actId="1076"/>
          <ac:spMkLst>
            <pc:docMk/>
            <pc:sldMk cId="1380626657" sldId="2604"/>
            <ac:spMk id="6" creationId="{B1EF2F26-E897-415B-A5B5-B3CAD050C84B}"/>
          </ac:spMkLst>
        </pc:spChg>
        <pc:spChg chg="mod">
          <ac:chgData name="Виктория Цветкова" userId="6f6c734c2736110f" providerId="LiveId" clId="{8EB1CE8E-4BAB-4F6D-8B64-515CA080F34C}" dt="2022-04-16T10:16:52.936" v="11073" actId="1076"/>
          <ac:spMkLst>
            <pc:docMk/>
            <pc:sldMk cId="1380626657" sldId="2604"/>
            <ac:spMk id="10" creationId="{5613A2D6-52A2-8C4D-985E-CB4BEE6B29BD}"/>
          </ac:spMkLst>
        </pc:spChg>
        <pc:spChg chg="mod">
          <ac:chgData name="Виктория Цветкова" userId="6f6c734c2736110f" providerId="LiveId" clId="{8EB1CE8E-4BAB-4F6D-8B64-515CA080F34C}" dt="2022-04-16T10:16:40.271" v="11070" actId="1076"/>
          <ac:spMkLst>
            <pc:docMk/>
            <pc:sldMk cId="1380626657" sldId="2604"/>
            <ac:spMk id="17" creationId="{427E563A-F0F1-41C1-90BC-6998398F21C1}"/>
          </ac:spMkLst>
        </pc:spChg>
      </pc:sldChg>
    </pc:docChg>
  </pc:docChgLst>
  <pc:docChgLst>
    <pc:chgData name="Виктория Цветкова" userId="6f6c734c2736110f" providerId="LiveId" clId="{9D2AD6D6-7688-476C-A661-78811CBB7011}"/>
    <pc:docChg chg="undo custSel addSld modSld">
      <pc:chgData name="Виктория Цветкова" userId="6f6c734c2736110f" providerId="LiveId" clId="{9D2AD6D6-7688-476C-A661-78811CBB7011}" dt="2022-04-12T07:58:33.606" v="131" actId="14100"/>
      <pc:docMkLst>
        <pc:docMk/>
      </pc:docMkLst>
      <pc:sldChg chg="modSp mod">
        <pc:chgData name="Виктория Цветкова" userId="6f6c734c2736110f" providerId="LiveId" clId="{9D2AD6D6-7688-476C-A661-78811CBB7011}" dt="2022-04-12T07:57:49.929" v="107" actId="14100"/>
        <pc:sldMkLst>
          <pc:docMk/>
          <pc:sldMk cId="287123219" sldId="2537"/>
        </pc:sldMkLst>
        <pc:graphicFrameChg chg="mod">
          <ac:chgData name="Виктория Цветкова" userId="6f6c734c2736110f" providerId="LiveId" clId="{9D2AD6D6-7688-476C-A661-78811CBB7011}" dt="2022-04-12T07:57:49.929" v="107" actId="14100"/>
          <ac:graphicFrameMkLst>
            <pc:docMk/>
            <pc:sldMk cId="287123219" sldId="2537"/>
            <ac:graphicFrameMk id="5" creationId="{05161A65-4E7E-B44A-B0C7-71A1F0FD58A0}"/>
          </ac:graphicFrameMkLst>
        </pc:graphicFrameChg>
      </pc:sldChg>
      <pc:sldChg chg="modSp mod">
        <pc:chgData name="Виктория Цветкова" userId="6f6c734c2736110f" providerId="LiveId" clId="{9D2AD6D6-7688-476C-A661-78811CBB7011}" dt="2022-04-11T09:33:22.572" v="68" actId="14100"/>
        <pc:sldMkLst>
          <pc:docMk/>
          <pc:sldMk cId="1564110906" sldId="2549"/>
        </pc:sldMkLst>
        <pc:picChg chg="mod">
          <ac:chgData name="Виктория Цветкова" userId="6f6c734c2736110f" providerId="LiveId" clId="{9D2AD6D6-7688-476C-A661-78811CBB7011}" dt="2022-04-11T09:33:22.572" v="68" actId="14100"/>
          <ac:picMkLst>
            <pc:docMk/>
            <pc:sldMk cId="1564110906" sldId="2549"/>
            <ac:picMk id="16" creationId="{DAC60D5D-D287-9B45-9F54-93A410AFF149}"/>
          </ac:picMkLst>
        </pc:picChg>
      </pc:sldChg>
      <pc:sldChg chg="addSp modSp mod">
        <pc:chgData name="Виктория Цветкова" userId="6f6c734c2736110f" providerId="LiveId" clId="{9D2AD6D6-7688-476C-A661-78811CBB7011}" dt="2022-04-11T13:47:05.301" v="88" actId="1076"/>
        <pc:sldMkLst>
          <pc:docMk/>
          <pc:sldMk cId="307285950" sldId="2552"/>
        </pc:sldMkLst>
        <pc:spChg chg="add mod">
          <ac:chgData name="Виктория Цветкова" userId="6f6c734c2736110f" providerId="LiveId" clId="{9D2AD6D6-7688-476C-A661-78811CBB7011}" dt="2022-04-11T13:46:57.770" v="87" actId="14100"/>
          <ac:spMkLst>
            <pc:docMk/>
            <pc:sldMk cId="307285950" sldId="2552"/>
            <ac:spMk id="6" creationId="{DC7F29EB-9E03-46C9-9351-2F7A07870D34}"/>
          </ac:spMkLst>
        </pc:spChg>
        <pc:spChg chg="mod">
          <ac:chgData name="Виктория Цветкова" userId="6f6c734c2736110f" providerId="LiveId" clId="{9D2AD6D6-7688-476C-A661-78811CBB7011}" dt="2022-04-11T13:47:05.301" v="88" actId="1076"/>
          <ac:spMkLst>
            <pc:docMk/>
            <pc:sldMk cId="307285950" sldId="2552"/>
            <ac:spMk id="10" creationId="{5613A2D6-52A2-8C4D-985E-CB4BEE6B29BD}"/>
          </ac:spMkLst>
        </pc:spChg>
        <pc:picChg chg="mod">
          <ac:chgData name="Виктория Цветкова" userId="6f6c734c2736110f" providerId="LiveId" clId="{9D2AD6D6-7688-476C-A661-78811CBB7011}" dt="2022-04-11T09:30:13.156" v="19" actId="1076"/>
          <ac:picMkLst>
            <pc:docMk/>
            <pc:sldMk cId="307285950" sldId="2552"/>
            <ac:picMk id="28" creationId="{9E319FF9-B321-9D4B-AA89-6EFE572936E7}"/>
          </ac:picMkLst>
        </pc:picChg>
      </pc:sldChg>
      <pc:sldChg chg="modSp mod">
        <pc:chgData name="Виктория Цветкова" userId="6f6c734c2736110f" providerId="LiveId" clId="{9D2AD6D6-7688-476C-A661-78811CBB7011}" dt="2022-04-12T07:57:51.262" v="109" actId="1076"/>
        <pc:sldMkLst>
          <pc:docMk/>
          <pc:sldMk cId="1283988054" sldId="2553"/>
        </pc:sldMkLst>
        <pc:picChg chg="mod">
          <ac:chgData name="Виктория Цветкова" userId="6f6c734c2736110f" providerId="LiveId" clId="{9D2AD6D6-7688-476C-A661-78811CBB7011}" dt="2022-04-12T07:57:51.262" v="109" actId="1076"/>
          <ac:picMkLst>
            <pc:docMk/>
            <pc:sldMk cId="1283988054" sldId="2553"/>
            <ac:picMk id="12" creationId="{FF84EEF9-99EB-D946-9D26-4C931C143C43}"/>
          </ac:picMkLst>
        </pc:picChg>
      </pc:sldChg>
      <pc:sldChg chg="modSp mod">
        <pc:chgData name="Виктория Цветкова" userId="6f6c734c2736110f" providerId="LiveId" clId="{9D2AD6D6-7688-476C-A661-78811CBB7011}" dt="2022-04-12T07:58:33.606" v="131" actId="14100"/>
        <pc:sldMkLst>
          <pc:docMk/>
          <pc:sldMk cId="3594982849" sldId="2555"/>
        </pc:sldMkLst>
        <pc:graphicFrameChg chg="mod">
          <ac:chgData name="Виктория Цветкова" userId="6f6c734c2736110f" providerId="LiveId" clId="{9D2AD6D6-7688-476C-A661-78811CBB7011}" dt="2022-04-12T07:58:33.606" v="131" actId="14100"/>
          <ac:graphicFrameMkLst>
            <pc:docMk/>
            <pc:sldMk cId="3594982849" sldId="2555"/>
            <ac:graphicFrameMk id="3" creationId="{074E40CC-5380-7343-89DF-C10EA44F0684}"/>
          </ac:graphicFrameMkLst>
        </pc:graphicFrameChg>
      </pc:sldChg>
      <pc:sldChg chg="new">
        <pc:chgData name="Виктория Цветкова" userId="6f6c734c2736110f" providerId="LiveId" clId="{9D2AD6D6-7688-476C-A661-78811CBB7011}" dt="2022-04-12T06:21:14.045" v="89" actId="680"/>
        <pc:sldMkLst>
          <pc:docMk/>
          <pc:sldMk cId="3568041161" sldId="2561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E8FA38E-9F41-1A45-879F-0B93BA5093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016A96-BC72-0640-9AEE-870574F388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9B0B091C-A27C-3C4B-82F1-DDBD9A0282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801FC8B-EC93-C64D-BBD2-37E30DAF45B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7D4734-4CAE-4B5B-A5BF-2204F73025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778383-06DB-4BD5-A85F-ECB371CF56A5}" type="datetime1">
              <a:rPr lang="ru-RU" smtClean="0"/>
              <a:t>22.09.2025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0811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2B580-7FF0-4890-9376-44BCC8DE4021}" type="datetime1">
              <a:rPr lang="ru-RU" smtClean="0"/>
              <a:pPr/>
              <a:t>22.09.2025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7D111EE-B1CE-3F40-8B0E-AB6A92B8545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5684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7D111EE-B1CE-3F40-8B0E-AB6A92B8545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0348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E21E32-F3C5-449A-BB13-620A64EA5E22}" type="datetime1">
              <a:rPr lang="ru-RU" noProof="0" smtClean="0"/>
              <a:t>22.09.2025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8669" y="854538"/>
            <a:ext cx="4567608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5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061440" y="4429842"/>
            <a:ext cx="4567608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16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 dirty="0"/>
              <a:t>Щелкните, чтобы изменить подзаголовок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28A7DB8-FEA5-5A4A-85DF-FA1ADFB3EF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3721" y="-19458"/>
            <a:ext cx="7261837" cy="6877457"/>
          </a:xfrm>
          <a:custGeom>
            <a:avLst/>
            <a:gdLst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3440072 w 8464509"/>
              <a:gd name="connsiteY5" fmla="*/ 6858000 h 6858000"/>
              <a:gd name="connsiteX6" fmla="*/ 3440072 w 8464509"/>
              <a:gd name="connsiteY6" fmla="*/ 6839148 h 6858000"/>
              <a:gd name="connsiteX7" fmla="*/ 0 w 8464509"/>
              <a:gd name="connsiteY7" fmla="*/ 6858000 h 6858000"/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3440072 w 8464509"/>
              <a:gd name="connsiteY5" fmla="*/ 6858000 h 6858000"/>
              <a:gd name="connsiteX6" fmla="*/ 0 w 8464509"/>
              <a:gd name="connsiteY6" fmla="*/ 6858000 h 6858000"/>
              <a:gd name="connsiteX7" fmla="*/ 3426278 w 8464509"/>
              <a:gd name="connsiteY7" fmla="*/ 0 h 6858000"/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0 w 8464509"/>
              <a:gd name="connsiteY5" fmla="*/ 6858000 h 6858000"/>
              <a:gd name="connsiteX6" fmla="*/ 3426278 w 8464509"/>
              <a:gd name="connsiteY6" fmla="*/ 0 h 6858000"/>
              <a:gd name="connsiteX0" fmla="*/ 3993491 w 8464509"/>
              <a:gd name="connsiteY0" fmla="*/ 19455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0 w 8464509"/>
              <a:gd name="connsiteY5" fmla="*/ 6858000 h 6858000"/>
              <a:gd name="connsiteX6" fmla="*/ 3993491 w 8464509"/>
              <a:gd name="connsiteY6" fmla="*/ 19455 h 6858000"/>
              <a:gd name="connsiteX0" fmla="*/ 3993491 w 8464509"/>
              <a:gd name="connsiteY0" fmla="*/ 19455 h 6858000"/>
              <a:gd name="connsiteX1" fmla="*/ 3440072 w 8464509"/>
              <a:gd name="connsiteY1" fmla="*/ 37000 h 6858000"/>
              <a:gd name="connsiteX2" fmla="*/ 8464509 w 8464509"/>
              <a:gd name="connsiteY2" fmla="*/ 0 h 6858000"/>
              <a:gd name="connsiteX3" fmla="*/ 8464509 w 8464509"/>
              <a:gd name="connsiteY3" fmla="*/ 6858000 h 6858000"/>
              <a:gd name="connsiteX4" fmla="*/ 0 w 8464509"/>
              <a:gd name="connsiteY4" fmla="*/ 6858000 h 6858000"/>
              <a:gd name="connsiteX5" fmla="*/ 3993491 w 8464509"/>
              <a:gd name="connsiteY5" fmla="*/ 19455 h 6858000"/>
              <a:gd name="connsiteX0" fmla="*/ 3993491 w 8464509"/>
              <a:gd name="connsiteY0" fmla="*/ 19455 h 6858000"/>
              <a:gd name="connsiteX1" fmla="*/ 8464509 w 8464509"/>
              <a:gd name="connsiteY1" fmla="*/ 0 h 6858000"/>
              <a:gd name="connsiteX2" fmla="*/ 8464509 w 8464509"/>
              <a:gd name="connsiteY2" fmla="*/ 6858000 h 6858000"/>
              <a:gd name="connsiteX3" fmla="*/ 0 w 8464509"/>
              <a:gd name="connsiteY3" fmla="*/ 6858000 h 6858000"/>
              <a:gd name="connsiteX4" fmla="*/ 3993491 w 8464509"/>
              <a:gd name="connsiteY4" fmla="*/ 19455 h 6858000"/>
              <a:gd name="connsiteX0" fmla="*/ 4061557 w 8464509"/>
              <a:gd name="connsiteY0" fmla="*/ 0 h 6858001"/>
              <a:gd name="connsiteX1" fmla="*/ 8464509 w 8464509"/>
              <a:gd name="connsiteY1" fmla="*/ 1 h 6858001"/>
              <a:gd name="connsiteX2" fmla="*/ 8464509 w 8464509"/>
              <a:gd name="connsiteY2" fmla="*/ 6858001 h 6858001"/>
              <a:gd name="connsiteX3" fmla="*/ 0 w 8464509"/>
              <a:gd name="connsiteY3" fmla="*/ 6858001 h 6858001"/>
              <a:gd name="connsiteX4" fmla="*/ 4061557 w 8464509"/>
              <a:gd name="connsiteY4" fmla="*/ 0 h 6858001"/>
              <a:gd name="connsiteX0" fmla="*/ 5059852 w 8464509"/>
              <a:gd name="connsiteY0" fmla="*/ 19454 h 6858000"/>
              <a:gd name="connsiteX1" fmla="*/ 8464509 w 8464509"/>
              <a:gd name="connsiteY1" fmla="*/ 0 h 6858000"/>
              <a:gd name="connsiteX2" fmla="*/ 8464509 w 8464509"/>
              <a:gd name="connsiteY2" fmla="*/ 6858000 h 6858000"/>
              <a:gd name="connsiteX3" fmla="*/ 0 w 8464509"/>
              <a:gd name="connsiteY3" fmla="*/ 6858000 h 6858000"/>
              <a:gd name="connsiteX4" fmla="*/ 5059852 w 8464509"/>
              <a:gd name="connsiteY4" fmla="*/ 19454 h 6858000"/>
              <a:gd name="connsiteX0" fmla="*/ 4061557 w 8464509"/>
              <a:gd name="connsiteY0" fmla="*/ 0 h 6877457"/>
              <a:gd name="connsiteX1" fmla="*/ 8464509 w 8464509"/>
              <a:gd name="connsiteY1" fmla="*/ 19457 h 6877457"/>
              <a:gd name="connsiteX2" fmla="*/ 8464509 w 8464509"/>
              <a:gd name="connsiteY2" fmla="*/ 6877457 h 6877457"/>
              <a:gd name="connsiteX3" fmla="*/ 0 w 8464509"/>
              <a:gd name="connsiteY3" fmla="*/ 6877457 h 6877457"/>
              <a:gd name="connsiteX4" fmla="*/ 4061557 w 8464509"/>
              <a:gd name="connsiteY4" fmla="*/ 0 h 6877457"/>
              <a:gd name="connsiteX0" fmla="*/ 4040810 w 8464509"/>
              <a:gd name="connsiteY0" fmla="*/ 0 h 6877457"/>
              <a:gd name="connsiteX1" fmla="*/ 8464509 w 8464509"/>
              <a:gd name="connsiteY1" fmla="*/ 19457 h 6877457"/>
              <a:gd name="connsiteX2" fmla="*/ 8464509 w 8464509"/>
              <a:gd name="connsiteY2" fmla="*/ 6877457 h 6877457"/>
              <a:gd name="connsiteX3" fmla="*/ 0 w 8464509"/>
              <a:gd name="connsiteY3" fmla="*/ 6877457 h 6877457"/>
              <a:gd name="connsiteX4" fmla="*/ 4040810 w 8464509"/>
              <a:gd name="connsiteY4" fmla="*/ 0 h 6877457"/>
              <a:gd name="connsiteX0" fmla="*/ 4040810 w 8464509"/>
              <a:gd name="connsiteY0" fmla="*/ 0 h 6877457"/>
              <a:gd name="connsiteX1" fmla="*/ 8464509 w 8464509"/>
              <a:gd name="connsiteY1" fmla="*/ 143986 h 6877457"/>
              <a:gd name="connsiteX2" fmla="*/ 8464509 w 8464509"/>
              <a:gd name="connsiteY2" fmla="*/ 6877457 h 6877457"/>
              <a:gd name="connsiteX3" fmla="*/ 0 w 8464509"/>
              <a:gd name="connsiteY3" fmla="*/ 6877457 h 6877457"/>
              <a:gd name="connsiteX4" fmla="*/ 4040810 w 8464509"/>
              <a:gd name="connsiteY4" fmla="*/ 0 h 6877457"/>
              <a:gd name="connsiteX0" fmla="*/ 4040810 w 8468658"/>
              <a:gd name="connsiteY0" fmla="*/ 0 h 6877457"/>
              <a:gd name="connsiteX1" fmla="*/ 8468658 w 8468658"/>
              <a:gd name="connsiteY1" fmla="*/ 12341 h 6877457"/>
              <a:gd name="connsiteX2" fmla="*/ 8464509 w 8468658"/>
              <a:gd name="connsiteY2" fmla="*/ 6877457 h 6877457"/>
              <a:gd name="connsiteX3" fmla="*/ 0 w 8468658"/>
              <a:gd name="connsiteY3" fmla="*/ 6877457 h 6877457"/>
              <a:gd name="connsiteX4" fmla="*/ 4040810 w 8468658"/>
              <a:gd name="connsiteY4" fmla="*/ 0 h 687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8658" h="6877457">
                <a:moveTo>
                  <a:pt x="4040810" y="0"/>
                </a:moveTo>
                <a:lnTo>
                  <a:pt x="8468658" y="12341"/>
                </a:lnTo>
                <a:lnTo>
                  <a:pt x="8464509" y="6877457"/>
                </a:lnTo>
                <a:lnTo>
                  <a:pt x="0" y="6877457"/>
                </a:lnTo>
                <a:lnTo>
                  <a:pt x="4040810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Треугольник 13">
            <a:extLst>
              <a:ext uri="{FF2B5EF4-FFF2-40B4-BE49-F238E27FC236}">
                <a16:creationId xmlns:a16="http://schemas.microsoft.com/office/drawing/2014/main" id="{6A021AF7-4044-A644-8DB8-495F263390D0}"/>
              </a:ext>
            </a:extLst>
          </p:cNvPr>
          <p:cNvSpPr/>
          <p:nvPr userDrawn="1"/>
        </p:nvSpPr>
        <p:spPr>
          <a:xfrm rot="10800000">
            <a:off x="4933721" y="267867"/>
            <a:ext cx="3031755" cy="3031755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Треугольник 14">
            <a:extLst>
              <a:ext uri="{FF2B5EF4-FFF2-40B4-BE49-F238E27FC236}">
                <a16:creationId xmlns:a16="http://schemas.microsoft.com/office/drawing/2014/main" id="{D2DFDB14-A8D5-F944-A91C-960A5C2F22AF}"/>
              </a:ext>
            </a:extLst>
          </p:cNvPr>
          <p:cNvSpPr/>
          <p:nvPr userDrawn="1"/>
        </p:nvSpPr>
        <p:spPr>
          <a:xfrm>
            <a:off x="-22175" y="5596959"/>
            <a:ext cx="1261040" cy="1261040"/>
          </a:xfrm>
          <a:prstGeom prst="triangle">
            <a:avLst/>
          </a:prstGeom>
          <a:pattFill prst="lgGrid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Треугольник 15">
            <a:extLst>
              <a:ext uri="{FF2B5EF4-FFF2-40B4-BE49-F238E27FC236}">
                <a16:creationId xmlns:a16="http://schemas.microsoft.com/office/drawing/2014/main" id="{B7735FBC-8FBF-9947-B380-14D44D2206B1}"/>
              </a:ext>
            </a:extLst>
          </p:cNvPr>
          <p:cNvSpPr/>
          <p:nvPr userDrawn="1"/>
        </p:nvSpPr>
        <p:spPr>
          <a:xfrm rot="10800000">
            <a:off x="184302" y="236698"/>
            <a:ext cx="519337" cy="519337"/>
          </a:xfrm>
          <a:prstGeom prst="triangle">
            <a:avLst/>
          </a:prstGeom>
          <a:pattFill prst="dkVert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Треугольник 16">
            <a:extLst>
              <a:ext uri="{FF2B5EF4-FFF2-40B4-BE49-F238E27FC236}">
                <a16:creationId xmlns:a16="http://schemas.microsoft.com/office/drawing/2014/main" id="{17B7C303-8734-B141-AF0D-2945DA349FBD}"/>
              </a:ext>
            </a:extLst>
          </p:cNvPr>
          <p:cNvSpPr/>
          <p:nvPr userDrawn="1"/>
        </p:nvSpPr>
        <p:spPr>
          <a:xfrm>
            <a:off x="4414384" y="5795386"/>
            <a:ext cx="519337" cy="519337"/>
          </a:xfrm>
          <a:prstGeom prst="triangle">
            <a:avLst/>
          </a:prstGeom>
          <a:pattFill prst="wdUpDiag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Треугольник 17">
            <a:extLst>
              <a:ext uri="{FF2B5EF4-FFF2-40B4-BE49-F238E27FC236}">
                <a16:creationId xmlns:a16="http://schemas.microsoft.com/office/drawing/2014/main" id="{67914AE0-93F2-8346-B885-5734D2B694B2}"/>
              </a:ext>
            </a:extLst>
          </p:cNvPr>
          <p:cNvSpPr/>
          <p:nvPr userDrawn="1"/>
        </p:nvSpPr>
        <p:spPr>
          <a:xfrm rot="5400000">
            <a:off x="-48606" y="3035784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1667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DC6CEA-EEF7-4407-9C90-90AAEB9C4E02}" type="datetime1">
              <a:rPr lang="ru-RU" noProof="0" smtClean="0"/>
              <a:t>22.09.2025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72A5F6-5449-2840-B48F-2AA85FE272A3}"/>
              </a:ext>
            </a:extLst>
          </p:cNvPr>
          <p:cNvSpPr/>
          <p:nvPr userDrawn="1"/>
        </p:nvSpPr>
        <p:spPr>
          <a:xfrm>
            <a:off x="0" y="0"/>
            <a:ext cx="350259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Треугольник 5">
            <a:extLst>
              <a:ext uri="{FF2B5EF4-FFF2-40B4-BE49-F238E27FC236}">
                <a16:creationId xmlns:a16="http://schemas.microsoft.com/office/drawing/2014/main" id="{2B3A8339-6DA4-E549-AEA2-9512C53F064F}"/>
              </a:ext>
            </a:extLst>
          </p:cNvPr>
          <p:cNvSpPr/>
          <p:nvPr userDrawn="1"/>
        </p:nvSpPr>
        <p:spPr>
          <a:xfrm>
            <a:off x="3591475" y="5273069"/>
            <a:ext cx="1486666" cy="1486666"/>
          </a:xfrm>
          <a:prstGeom prst="triangle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Треугольник 6">
            <a:extLst>
              <a:ext uri="{FF2B5EF4-FFF2-40B4-BE49-F238E27FC236}">
                <a16:creationId xmlns:a16="http://schemas.microsoft.com/office/drawing/2014/main" id="{752EA775-82B0-BA48-8CA2-7A09D72EC958}"/>
              </a:ext>
            </a:extLst>
          </p:cNvPr>
          <p:cNvSpPr/>
          <p:nvPr userDrawn="1"/>
        </p:nvSpPr>
        <p:spPr>
          <a:xfrm>
            <a:off x="76559" y="597553"/>
            <a:ext cx="562863" cy="562863"/>
          </a:xfrm>
          <a:prstGeom prst="triangle">
            <a:avLst/>
          </a:prstGeom>
          <a:pattFill prst="ltVert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Треугольник 7">
            <a:extLst>
              <a:ext uri="{FF2B5EF4-FFF2-40B4-BE49-F238E27FC236}">
                <a16:creationId xmlns:a16="http://schemas.microsoft.com/office/drawing/2014/main" id="{2C6B50B5-10C1-4A40-9531-4F8DC16892F8}"/>
              </a:ext>
            </a:extLst>
          </p:cNvPr>
          <p:cNvSpPr/>
          <p:nvPr userDrawn="1"/>
        </p:nvSpPr>
        <p:spPr>
          <a:xfrm>
            <a:off x="357990" y="3814571"/>
            <a:ext cx="2960808" cy="2960808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CAF18EC0-3F9F-6449-A2B2-A792B70BEA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444819" y="597553"/>
            <a:ext cx="6063915" cy="6063915"/>
          </a:xfrm>
          <a:custGeom>
            <a:avLst/>
            <a:gdLst>
              <a:gd name="connsiteX0" fmla="*/ 0 w 6063915"/>
              <a:gd name="connsiteY0" fmla="*/ 0 h 6063915"/>
              <a:gd name="connsiteX1" fmla="*/ 6063915 w 6063915"/>
              <a:gd name="connsiteY1" fmla="*/ 0 h 6063915"/>
              <a:gd name="connsiteX2" fmla="*/ 3031957 w 6063915"/>
              <a:gd name="connsiteY2" fmla="*/ 6063915 h 606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63915" h="6063915">
                <a:moveTo>
                  <a:pt x="0" y="0"/>
                </a:moveTo>
                <a:lnTo>
                  <a:pt x="6063915" y="0"/>
                </a:lnTo>
                <a:lnTo>
                  <a:pt x="3031957" y="606391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68357860-E91C-1745-A5D1-921689BF4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6994" y="1535397"/>
            <a:ext cx="4845068" cy="1858617"/>
          </a:xfrm>
        </p:spPr>
        <p:txBody>
          <a:bodyPr rtlCol="0" anchor="b">
            <a:normAutofit/>
          </a:bodyPr>
          <a:lstStyle>
            <a:lvl1pPr algn="l">
              <a:defRPr sz="4800" i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094A3FA1-7F3F-2D41-ABE1-512FA9FC4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6996" y="3401899"/>
            <a:ext cx="4845066" cy="2107095"/>
          </a:xfrm>
        </p:spPr>
        <p:txBody>
          <a:bodyPr rtlCol="0"/>
          <a:lstStyle>
            <a:lvl1pPr marL="182880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1pPr>
            <a:lvl2pPr marL="38404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56692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3pPr>
            <a:lvl4pPr marL="74980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 marL="93268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9798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Узкий заголовок и объект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D0E494-57DE-49FD-BE65-9F6028F201AC}" type="datetime1">
              <a:rPr lang="ru-RU" noProof="0" smtClean="0"/>
              <a:t>22.09.2025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B4D4881A-F72E-2D4F-BC41-5D2839D87000}"/>
              </a:ext>
            </a:extLst>
          </p:cNvPr>
          <p:cNvSpPr/>
          <p:nvPr userDrawn="1"/>
        </p:nvSpPr>
        <p:spPr>
          <a:xfrm>
            <a:off x="4997302" y="0"/>
            <a:ext cx="7194698" cy="6879265"/>
          </a:xfrm>
          <a:custGeom>
            <a:avLst/>
            <a:gdLst>
              <a:gd name="connsiteX0" fmla="*/ 0 w 5004391"/>
              <a:gd name="connsiteY0" fmla="*/ 0 h 6858000"/>
              <a:gd name="connsiteX1" fmla="*/ 5004391 w 5004391"/>
              <a:gd name="connsiteY1" fmla="*/ 0 h 6858000"/>
              <a:gd name="connsiteX2" fmla="*/ 5004391 w 5004391"/>
              <a:gd name="connsiteY2" fmla="*/ 6858000 h 6858000"/>
              <a:gd name="connsiteX3" fmla="*/ 0 w 5004391"/>
              <a:gd name="connsiteY3" fmla="*/ 6858000 h 6858000"/>
              <a:gd name="connsiteX4" fmla="*/ 0 w 5004391"/>
              <a:gd name="connsiteY4" fmla="*/ 0 h 6858000"/>
              <a:gd name="connsiteX0" fmla="*/ 1424763 w 5004391"/>
              <a:gd name="connsiteY0" fmla="*/ 0 h 6858000"/>
              <a:gd name="connsiteX1" fmla="*/ 5004391 w 5004391"/>
              <a:gd name="connsiteY1" fmla="*/ 0 h 6858000"/>
              <a:gd name="connsiteX2" fmla="*/ 5004391 w 5004391"/>
              <a:gd name="connsiteY2" fmla="*/ 6858000 h 6858000"/>
              <a:gd name="connsiteX3" fmla="*/ 0 w 5004391"/>
              <a:gd name="connsiteY3" fmla="*/ 6858000 h 6858000"/>
              <a:gd name="connsiteX4" fmla="*/ 1424763 w 5004391"/>
              <a:gd name="connsiteY4" fmla="*/ 0 h 6858000"/>
              <a:gd name="connsiteX0" fmla="*/ 1275907 w 5004391"/>
              <a:gd name="connsiteY0" fmla="*/ 21265 h 6858000"/>
              <a:gd name="connsiteX1" fmla="*/ 5004391 w 5004391"/>
              <a:gd name="connsiteY1" fmla="*/ 0 h 6858000"/>
              <a:gd name="connsiteX2" fmla="*/ 5004391 w 5004391"/>
              <a:gd name="connsiteY2" fmla="*/ 6858000 h 6858000"/>
              <a:gd name="connsiteX3" fmla="*/ 0 w 5004391"/>
              <a:gd name="connsiteY3" fmla="*/ 6858000 h 6858000"/>
              <a:gd name="connsiteX4" fmla="*/ 1275907 w 5004391"/>
              <a:gd name="connsiteY4" fmla="*/ 21265 h 6858000"/>
              <a:gd name="connsiteX0" fmla="*/ 3466214 w 7194698"/>
              <a:gd name="connsiteY0" fmla="*/ 21265 h 6879265"/>
              <a:gd name="connsiteX1" fmla="*/ 7194698 w 7194698"/>
              <a:gd name="connsiteY1" fmla="*/ 0 h 6879265"/>
              <a:gd name="connsiteX2" fmla="*/ 7194698 w 7194698"/>
              <a:gd name="connsiteY2" fmla="*/ 6858000 h 6879265"/>
              <a:gd name="connsiteX3" fmla="*/ 0 w 7194698"/>
              <a:gd name="connsiteY3" fmla="*/ 6879265 h 6879265"/>
              <a:gd name="connsiteX4" fmla="*/ 3466214 w 7194698"/>
              <a:gd name="connsiteY4" fmla="*/ 21265 h 687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4698" h="6879265">
                <a:moveTo>
                  <a:pt x="3466214" y="21265"/>
                </a:moveTo>
                <a:lnTo>
                  <a:pt x="7194698" y="0"/>
                </a:lnTo>
                <a:lnTo>
                  <a:pt x="7194698" y="6858000"/>
                </a:lnTo>
                <a:lnTo>
                  <a:pt x="0" y="6879265"/>
                </a:lnTo>
                <a:lnTo>
                  <a:pt x="3466214" y="212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Треугольник 5">
            <a:extLst>
              <a:ext uri="{FF2B5EF4-FFF2-40B4-BE49-F238E27FC236}">
                <a16:creationId xmlns:a16="http://schemas.microsoft.com/office/drawing/2014/main" id="{214CA4B6-21BC-234A-9FAD-E362D7F194C4}"/>
              </a:ext>
            </a:extLst>
          </p:cNvPr>
          <p:cNvSpPr/>
          <p:nvPr userDrawn="1"/>
        </p:nvSpPr>
        <p:spPr>
          <a:xfrm>
            <a:off x="2571311" y="3814571"/>
            <a:ext cx="2960808" cy="2960808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Треугольник 6">
            <a:extLst>
              <a:ext uri="{FF2B5EF4-FFF2-40B4-BE49-F238E27FC236}">
                <a16:creationId xmlns:a16="http://schemas.microsoft.com/office/drawing/2014/main" id="{815F04B4-E3C0-0845-8DEC-98C63E21B466}"/>
              </a:ext>
            </a:extLst>
          </p:cNvPr>
          <p:cNvSpPr/>
          <p:nvPr userDrawn="1"/>
        </p:nvSpPr>
        <p:spPr>
          <a:xfrm rot="10800000">
            <a:off x="2277396" y="3814571"/>
            <a:ext cx="1360968" cy="1360968"/>
          </a:xfrm>
          <a:prstGeom prst="triangle">
            <a:avLst/>
          </a:prstGeom>
          <a:pattFill prst="dkHorz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6850A90A-EBB3-314C-9D98-A4220E2739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2569281" y="330912"/>
            <a:ext cx="6217440" cy="6217440"/>
          </a:xfrm>
          <a:custGeom>
            <a:avLst/>
            <a:gdLst>
              <a:gd name="connsiteX0" fmla="*/ 0 w 6063915"/>
              <a:gd name="connsiteY0" fmla="*/ 0 h 6063915"/>
              <a:gd name="connsiteX1" fmla="*/ 6063915 w 6063915"/>
              <a:gd name="connsiteY1" fmla="*/ 0 h 6063915"/>
              <a:gd name="connsiteX2" fmla="*/ 3031957 w 6063915"/>
              <a:gd name="connsiteY2" fmla="*/ 6063915 h 606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63915" h="6063915">
                <a:moveTo>
                  <a:pt x="0" y="0"/>
                </a:moveTo>
                <a:lnTo>
                  <a:pt x="6063915" y="0"/>
                </a:lnTo>
                <a:lnTo>
                  <a:pt x="3031957" y="606391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3001923-8460-C64B-A54B-3221B8A6B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8108" y="1957888"/>
            <a:ext cx="3815484" cy="1858617"/>
          </a:xfrm>
        </p:spPr>
        <p:txBody>
          <a:bodyPr rtlCol="0" anchor="b">
            <a:normAutofit/>
          </a:bodyPr>
          <a:lstStyle>
            <a:lvl1pPr algn="ctr">
              <a:defRPr sz="4800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9E64A275-2629-244A-A66F-FC140850C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110" y="3824390"/>
            <a:ext cx="3815482" cy="2107095"/>
          </a:xfrm>
        </p:spPr>
        <p:txBody>
          <a:bodyPr rtlCol="0"/>
          <a:lstStyle>
            <a:lvl1pPr marL="182880" indent="-182880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1pPr>
            <a:lvl2pPr marL="384048" indent="-182880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2pPr>
            <a:lvl3pPr marL="566928" indent="-182880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3pPr>
            <a:lvl4pPr marL="749808" indent="-182880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4pPr>
            <a:lvl5pPr marL="932688" indent="-182880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Треугольник 11">
            <a:extLst>
              <a:ext uri="{FF2B5EF4-FFF2-40B4-BE49-F238E27FC236}">
                <a16:creationId xmlns:a16="http://schemas.microsoft.com/office/drawing/2014/main" id="{520102B5-5695-C743-B30E-C92897B48D89}"/>
              </a:ext>
            </a:extLst>
          </p:cNvPr>
          <p:cNvSpPr/>
          <p:nvPr userDrawn="1"/>
        </p:nvSpPr>
        <p:spPr>
          <a:xfrm rot="16200000">
            <a:off x="11604063" y="316289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6422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с узким объектом и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04249B-30E1-43D5-AB2D-F9BAE7E5D767}" type="datetime1">
              <a:rPr lang="ru-RU" noProof="0" smtClean="0"/>
              <a:t>22.09.2025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B0D84E6-6DEA-1D4E-92C3-A360785A027B}"/>
              </a:ext>
            </a:extLst>
          </p:cNvPr>
          <p:cNvSpPr/>
          <p:nvPr userDrawn="1"/>
        </p:nvSpPr>
        <p:spPr>
          <a:xfrm>
            <a:off x="0" y="1730829"/>
            <a:ext cx="8229600" cy="34779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Треугольник 5">
            <a:extLst>
              <a:ext uri="{FF2B5EF4-FFF2-40B4-BE49-F238E27FC236}">
                <a16:creationId xmlns:a16="http://schemas.microsoft.com/office/drawing/2014/main" id="{C28500E9-800B-C94A-B6F9-F73D37B2D301}"/>
              </a:ext>
            </a:extLst>
          </p:cNvPr>
          <p:cNvSpPr/>
          <p:nvPr userDrawn="1"/>
        </p:nvSpPr>
        <p:spPr>
          <a:xfrm rot="10800000">
            <a:off x="8749091" y="0"/>
            <a:ext cx="3442907" cy="3112470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Треугольник 6">
            <a:extLst>
              <a:ext uri="{FF2B5EF4-FFF2-40B4-BE49-F238E27FC236}">
                <a16:creationId xmlns:a16="http://schemas.microsoft.com/office/drawing/2014/main" id="{1EAD70A4-7AF0-7E4D-ABBC-34DD61D7B01E}"/>
              </a:ext>
            </a:extLst>
          </p:cNvPr>
          <p:cNvSpPr/>
          <p:nvPr userDrawn="1"/>
        </p:nvSpPr>
        <p:spPr>
          <a:xfrm rot="10800000">
            <a:off x="3727215" y="5551712"/>
            <a:ext cx="1424687" cy="1306288"/>
          </a:xfrm>
          <a:prstGeom prst="triangle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Заголовок 9">
            <a:extLst>
              <a:ext uri="{FF2B5EF4-FFF2-40B4-BE49-F238E27FC236}">
                <a16:creationId xmlns:a16="http://schemas.microsoft.com/office/drawing/2014/main" id="{14C43A8B-650C-3B4B-9F8C-592CE9F26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25" y="2464270"/>
            <a:ext cx="5227376" cy="727700"/>
          </a:xfrm>
        </p:spPr>
        <p:txBody>
          <a:bodyPr rtlCol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0345C704-9538-984E-8D14-D6AEC9A4C42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8623" y="3265903"/>
            <a:ext cx="5227377" cy="1642386"/>
          </a:xfrm>
        </p:spPr>
        <p:txBody>
          <a:bodyPr lIns="91440" rIns="91440" rtlCol="0" anchor="t">
            <a:normAutofit/>
          </a:bodyPr>
          <a:lstStyle>
            <a:lvl1pPr marL="0" indent="0">
              <a:buNone/>
              <a:defRPr sz="20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3" name="Рисунок 11">
            <a:extLst>
              <a:ext uri="{FF2B5EF4-FFF2-40B4-BE49-F238E27FC236}">
                <a16:creationId xmlns:a16="http://schemas.microsoft.com/office/drawing/2014/main" id="{647B5AD0-4AD4-9843-9C08-DEF894490A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4593262" y="0"/>
            <a:ext cx="7598736" cy="6858000"/>
          </a:xfrm>
          <a:prstGeom prst="triangle">
            <a:avLst/>
          </a:prstGeom>
          <a:solidFill>
            <a:schemeClr val="accent1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Треугольник 13">
            <a:extLst>
              <a:ext uri="{FF2B5EF4-FFF2-40B4-BE49-F238E27FC236}">
                <a16:creationId xmlns:a16="http://schemas.microsoft.com/office/drawing/2014/main" id="{8795BE2D-99B1-FE49-84B1-C41E44A8AC0B}"/>
              </a:ext>
            </a:extLst>
          </p:cNvPr>
          <p:cNvSpPr/>
          <p:nvPr userDrawn="1"/>
        </p:nvSpPr>
        <p:spPr>
          <a:xfrm rot="5400000">
            <a:off x="-48606" y="2524533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03155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с изображением и именем авто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34F14FD9-9995-BE48-8C0E-B1454B9F23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6012" y="0"/>
            <a:ext cx="7598735" cy="6858000"/>
          </a:xfrm>
          <a:custGeom>
            <a:avLst/>
            <a:gdLst>
              <a:gd name="connsiteX0" fmla="*/ 0 w 7598735"/>
              <a:gd name="connsiteY0" fmla="*/ 0 h 6858000"/>
              <a:gd name="connsiteX1" fmla="*/ 7598735 w 7598735"/>
              <a:gd name="connsiteY1" fmla="*/ 0 h 6858000"/>
              <a:gd name="connsiteX2" fmla="*/ 7598735 w 7598735"/>
              <a:gd name="connsiteY2" fmla="*/ 6858000 h 6858000"/>
              <a:gd name="connsiteX3" fmla="*/ 0 w 7598735"/>
              <a:gd name="connsiteY3" fmla="*/ 6858000 h 6858000"/>
              <a:gd name="connsiteX4" fmla="*/ 0 w 7598735"/>
              <a:gd name="connsiteY4" fmla="*/ 6378840 h 6858000"/>
              <a:gd name="connsiteX5" fmla="*/ 140333 w 7598735"/>
              <a:gd name="connsiteY5" fmla="*/ 6379536 h 6858000"/>
              <a:gd name="connsiteX6" fmla="*/ 3074919 w 7598735"/>
              <a:gd name="connsiteY6" fmla="*/ 489098 h 6858000"/>
              <a:gd name="connsiteX7" fmla="*/ 0 w 7598735"/>
              <a:gd name="connsiteY7" fmla="*/ 4800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8735" h="6858000">
                <a:moveTo>
                  <a:pt x="0" y="0"/>
                </a:moveTo>
                <a:lnTo>
                  <a:pt x="7598735" y="0"/>
                </a:lnTo>
                <a:lnTo>
                  <a:pt x="7598735" y="6858000"/>
                </a:lnTo>
                <a:lnTo>
                  <a:pt x="0" y="6858000"/>
                </a:lnTo>
                <a:lnTo>
                  <a:pt x="0" y="6378840"/>
                </a:lnTo>
                <a:lnTo>
                  <a:pt x="140333" y="6379536"/>
                </a:lnTo>
                <a:lnTo>
                  <a:pt x="3074919" y="489098"/>
                </a:lnTo>
                <a:lnTo>
                  <a:pt x="0" y="48004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BFAE6FFB-F37C-7040-87B6-654B2F44CE7A}"/>
              </a:ext>
            </a:extLst>
          </p:cNvPr>
          <p:cNvSpPr/>
          <p:nvPr userDrawn="1"/>
        </p:nvSpPr>
        <p:spPr>
          <a:xfrm>
            <a:off x="413825" y="463261"/>
            <a:ext cx="7347125" cy="5911703"/>
          </a:xfrm>
          <a:custGeom>
            <a:avLst/>
            <a:gdLst>
              <a:gd name="connsiteX0" fmla="*/ 125507 w 7347125"/>
              <a:gd name="connsiteY0" fmla="*/ 0 h 5911703"/>
              <a:gd name="connsiteX1" fmla="*/ 7347125 w 7347125"/>
              <a:gd name="connsiteY1" fmla="*/ 21265 h 5911703"/>
              <a:gd name="connsiteX2" fmla="*/ 4412539 w 7347125"/>
              <a:gd name="connsiteY2" fmla="*/ 5911703 h 5911703"/>
              <a:gd name="connsiteX3" fmla="*/ 1007798 w 7347125"/>
              <a:gd name="connsiteY3" fmla="*/ 5894815 h 5911703"/>
              <a:gd name="connsiteX4" fmla="*/ 1007798 w 7347125"/>
              <a:gd name="connsiteY4" fmla="*/ 5901070 h 5911703"/>
              <a:gd name="connsiteX5" fmla="*/ 0 w 7347125"/>
              <a:gd name="connsiteY5" fmla="*/ 5901070 h 5911703"/>
              <a:gd name="connsiteX6" fmla="*/ 0 w 7347125"/>
              <a:gd name="connsiteY6" fmla="*/ 10632 h 5911703"/>
              <a:gd name="connsiteX7" fmla="*/ 125507 w 7347125"/>
              <a:gd name="connsiteY7" fmla="*/ 10632 h 591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7125" h="5911703">
                <a:moveTo>
                  <a:pt x="125507" y="0"/>
                </a:moveTo>
                <a:lnTo>
                  <a:pt x="7347125" y="21265"/>
                </a:lnTo>
                <a:lnTo>
                  <a:pt x="4412539" y="5911703"/>
                </a:lnTo>
                <a:lnTo>
                  <a:pt x="1007798" y="5894815"/>
                </a:lnTo>
                <a:lnTo>
                  <a:pt x="1007798" y="5901070"/>
                </a:lnTo>
                <a:lnTo>
                  <a:pt x="0" y="5901070"/>
                </a:lnTo>
                <a:lnTo>
                  <a:pt x="0" y="10632"/>
                </a:lnTo>
                <a:lnTo>
                  <a:pt x="125507" y="10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F29BCF-31CA-45E6-96CC-BA129A116466}" type="datetime1">
              <a:rPr lang="ru-RU" noProof="0" smtClean="0"/>
              <a:t>22.09.2025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8AB73D1-1AA1-4E44-A7DA-8C00D8E10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501" y="1609159"/>
            <a:ext cx="4253334" cy="3639682"/>
          </a:xfrm>
        </p:spPr>
        <p:txBody>
          <a:bodyPr rtlCol="0" anchor="t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Разместите здесь цитату</a:t>
            </a:r>
          </a:p>
        </p:txBody>
      </p:sp>
      <p:sp>
        <p:nvSpPr>
          <p:cNvPr id="13" name="Треугольник 12">
            <a:extLst>
              <a:ext uri="{FF2B5EF4-FFF2-40B4-BE49-F238E27FC236}">
                <a16:creationId xmlns:a16="http://schemas.microsoft.com/office/drawing/2014/main" id="{611FC0D0-E6E4-7645-B0C7-97FB2012039D}"/>
              </a:ext>
            </a:extLst>
          </p:cNvPr>
          <p:cNvSpPr/>
          <p:nvPr userDrawn="1"/>
        </p:nvSpPr>
        <p:spPr>
          <a:xfrm rot="5400000">
            <a:off x="-48606" y="1669422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11924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 (слев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F11B56-403C-AA43-BA54-5CD9A60BDDC5}"/>
              </a:ext>
            </a:extLst>
          </p:cNvPr>
          <p:cNvGrpSpPr/>
          <p:nvPr userDrawn="1"/>
        </p:nvGrpSpPr>
        <p:grpSpPr>
          <a:xfrm>
            <a:off x="0" y="-4353"/>
            <a:ext cx="6884691" cy="6862353"/>
            <a:chOff x="0" y="-4353"/>
            <a:chExt cx="6884691" cy="6862353"/>
          </a:xfrm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D8BAD61D-F455-9240-A0C6-DE4F40E47C29}"/>
                </a:ext>
              </a:extLst>
            </p:cNvPr>
            <p:cNvSpPr/>
            <p:nvPr userDrawn="1"/>
          </p:nvSpPr>
          <p:spPr>
            <a:xfrm>
              <a:off x="0" y="-4353"/>
              <a:ext cx="6884691" cy="6862353"/>
            </a:xfrm>
            <a:custGeom>
              <a:avLst/>
              <a:gdLst>
                <a:gd name="connsiteX0" fmla="*/ 0 w 6838726"/>
                <a:gd name="connsiteY0" fmla="*/ 0 h 6853468"/>
                <a:gd name="connsiteX1" fmla="*/ 6838726 w 6838726"/>
                <a:gd name="connsiteY1" fmla="*/ 20138 h 6853468"/>
                <a:gd name="connsiteX2" fmla="*/ 3434396 w 6838726"/>
                <a:gd name="connsiteY2" fmla="*/ 6853468 h 6853468"/>
                <a:gd name="connsiteX3" fmla="*/ 0 w 6838726"/>
                <a:gd name="connsiteY3" fmla="*/ 6836433 h 6853468"/>
                <a:gd name="connsiteX4" fmla="*/ 0 w 6838726"/>
                <a:gd name="connsiteY4" fmla="*/ 0 h 6853468"/>
                <a:gd name="connsiteX0" fmla="*/ 15156 w 6853882"/>
                <a:gd name="connsiteY0" fmla="*/ 0 h 6861693"/>
                <a:gd name="connsiteX1" fmla="*/ 6853882 w 6853882"/>
                <a:gd name="connsiteY1" fmla="*/ 20138 h 6861693"/>
                <a:gd name="connsiteX2" fmla="*/ 3449552 w 6853882"/>
                <a:gd name="connsiteY2" fmla="*/ 6853468 h 6861693"/>
                <a:gd name="connsiteX3" fmla="*/ 0 w 6853882"/>
                <a:gd name="connsiteY3" fmla="*/ 6861693 h 6861693"/>
                <a:gd name="connsiteX4" fmla="*/ 15156 w 6853882"/>
                <a:gd name="connsiteY4" fmla="*/ 0 h 6861693"/>
                <a:gd name="connsiteX0" fmla="*/ 15156 w 6853882"/>
                <a:gd name="connsiteY0" fmla="*/ 0 h 6863572"/>
                <a:gd name="connsiteX1" fmla="*/ 6853882 w 6853882"/>
                <a:gd name="connsiteY1" fmla="*/ 20138 h 6863572"/>
                <a:gd name="connsiteX2" fmla="*/ 3444500 w 6853882"/>
                <a:gd name="connsiteY2" fmla="*/ 6863572 h 6863572"/>
                <a:gd name="connsiteX3" fmla="*/ 0 w 6853882"/>
                <a:gd name="connsiteY3" fmla="*/ 6861693 h 6863572"/>
                <a:gd name="connsiteX4" fmla="*/ 15156 w 6853882"/>
                <a:gd name="connsiteY4" fmla="*/ 0 h 6863572"/>
                <a:gd name="connsiteX0" fmla="*/ 0 w 6866861"/>
                <a:gd name="connsiteY0" fmla="*/ 0 h 6856528"/>
                <a:gd name="connsiteX1" fmla="*/ 6866861 w 6866861"/>
                <a:gd name="connsiteY1" fmla="*/ 13094 h 6856528"/>
                <a:gd name="connsiteX2" fmla="*/ 3457479 w 6866861"/>
                <a:gd name="connsiteY2" fmla="*/ 6856528 h 6856528"/>
                <a:gd name="connsiteX3" fmla="*/ 12979 w 6866861"/>
                <a:gd name="connsiteY3" fmla="*/ 6854649 h 6856528"/>
                <a:gd name="connsiteX4" fmla="*/ 0 w 6866861"/>
                <a:gd name="connsiteY4" fmla="*/ 0 h 6856528"/>
                <a:gd name="connsiteX0" fmla="*/ 0 w 6893137"/>
                <a:gd name="connsiteY0" fmla="*/ 7922 h 6864450"/>
                <a:gd name="connsiteX1" fmla="*/ 6893137 w 6893137"/>
                <a:gd name="connsiteY1" fmla="*/ 0 h 6864450"/>
                <a:gd name="connsiteX2" fmla="*/ 3457479 w 6893137"/>
                <a:gd name="connsiteY2" fmla="*/ 6864450 h 6864450"/>
                <a:gd name="connsiteX3" fmla="*/ 12979 w 6893137"/>
                <a:gd name="connsiteY3" fmla="*/ 6862571 h 6864450"/>
                <a:gd name="connsiteX4" fmla="*/ 0 w 6893137"/>
                <a:gd name="connsiteY4" fmla="*/ 7922 h 6864450"/>
                <a:gd name="connsiteX0" fmla="*/ 0 w 6897755"/>
                <a:gd name="connsiteY0" fmla="*/ 0 h 6870380"/>
                <a:gd name="connsiteX1" fmla="*/ 6897755 w 6897755"/>
                <a:gd name="connsiteY1" fmla="*/ 5930 h 6870380"/>
                <a:gd name="connsiteX2" fmla="*/ 3462097 w 6897755"/>
                <a:gd name="connsiteY2" fmla="*/ 6870380 h 6870380"/>
                <a:gd name="connsiteX3" fmla="*/ 17597 w 6897755"/>
                <a:gd name="connsiteY3" fmla="*/ 6868501 h 6870380"/>
                <a:gd name="connsiteX4" fmla="*/ 0 w 6897755"/>
                <a:gd name="connsiteY4" fmla="*/ 0 h 6870380"/>
                <a:gd name="connsiteX0" fmla="*/ 9234 w 6880863"/>
                <a:gd name="connsiteY0" fmla="*/ 0 h 6866017"/>
                <a:gd name="connsiteX1" fmla="*/ 6880863 w 6880863"/>
                <a:gd name="connsiteY1" fmla="*/ 1567 h 6866017"/>
                <a:gd name="connsiteX2" fmla="*/ 3445205 w 6880863"/>
                <a:gd name="connsiteY2" fmla="*/ 6866017 h 6866017"/>
                <a:gd name="connsiteX3" fmla="*/ 705 w 6880863"/>
                <a:gd name="connsiteY3" fmla="*/ 6864138 h 6866017"/>
                <a:gd name="connsiteX4" fmla="*/ 9234 w 6880863"/>
                <a:gd name="connsiteY4" fmla="*/ 0 h 6866017"/>
                <a:gd name="connsiteX0" fmla="*/ 0 w 6884692"/>
                <a:gd name="connsiteY0" fmla="*/ 0 h 6883465"/>
                <a:gd name="connsiteX1" fmla="*/ 6884692 w 6884692"/>
                <a:gd name="connsiteY1" fmla="*/ 19015 h 6883465"/>
                <a:gd name="connsiteX2" fmla="*/ 3449034 w 6884692"/>
                <a:gd name="connsiteY2" fmla="*/ 6883465 h 6883465"/>
                <a:gd name="connsiteX3" fmla="*/ 4534 w 6884692"/>
                <a:gd name="connsiteY3" fmla="*/ 6881586 h 6883465"/>
                <a:gd name="connsiteX4" fmla="*/ 0 w 6884692"/>
                <a:gd name="connsiteY4" fmla="*/ 0 h 6883465"/>
                <a:gd name="connsiteX0" fmla="*/ 9234 w 6880863"/>
                <a:gd name="connsiteY0" fmla="*/ 0 h 6879102"/>
                <a:gd name="connsiteX1" fmla="*/ 6880863 w 6880863"/>
                <a:gd name="connsiteY1" fmla="*/ 14652 h 6879102"/>
                <a:gd name="connsiteX2" fmla="*/ 3445205 w 6880863"/>
                <a:gd name="connsiteY2" fmla="*/ 6879102 h 6879102"/>
                <a:gd name="connsiteX3" fmla="*/ 705 w 6880863"/>
                <a:gd name="connsiteY3" fmla="*/ 6877223 h 6879102"/>
                <a:gd name="connsiteX4" fmla="*/ 9234 w 6880863"/>
                <a:gd name="connsiteY4" fmla="*/ 0 h 6879102"/>
                <a:gd name="connsiteX0" fmla="*/ 0 w 6884691"/>
                <a:gd name="connsiteY0" fmla="*/ 0 h 6874740"/>
                <a:gd name="connsiteX1" fmla="*/ 6884691 w 6884691"/>
                <a:gd name="connsiteY1" fmla="*/ 10290 h 6874740"/>
                <a:gd name="connsiteX2" fmla="*/ 3449033 w 6884691"/>
                <a:gd name="connsiteY2" fmla="*/ 6874740 h 6874740"/>
                <a:gd name="connsiteX3" fmla="*/ 4533 w 6884691"/>
                <a:gd name="connsiteY3" fmla="*/ 6872861 h 6874740"/>
                <a:gd name="connsiteX4" fmla="*/ 0 w 6884691"/>
                <a:gd name="connsiteY4" fmla="*/ 0 h 687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4691" h="6874740">
                  <a:moveTo>
                    <a:pt x="0" y="0"/>
                  </a:moveTo>
                  <a:lnTo>
                    <a:pt x="6884691" y="10290"/>
                  </a:lnTo>
                  <a:lnTo>
                    <a:pt x="3449033" y="6874740"/>
                  </a:lnTo>
                  <a:lnTo>
                    <a:pt x="4533" y="6872861"/>
                  </a:lnTo>
                  <a:cubicBezTo>
                    <a:pt x="207" y="4587978"/>
                    <a:pt x="4326" y="2284883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7" name="Треугольник 6">
              <a:extLst>
                <a:ext uri="{FF2B5EF4-FFF2-40B4-BE49-F238E27FC236}">
                  <a16:creationId xmlns:a16="http://schemas.microsoft.com/office/drawing/2014/main" id="{75004ACB-4E38-6449-B733-0C6A6BC40ADD}"/>
                </a:ext>
              </a:extLst>
            </p:cNvPr>
            <p:cNvSpPr/>
            <p:nvPr userDrawn="1"/>
          </p:nvSpPr>
          <p:spPr>
            <a:xfrm>
              <a:off x="3641197" y="5941716"/>
              <a:ext cx="911753" cy="911753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8" name="Треугольник 7">
              <a:extLst>
                <a:ext uri="{FF2B5EF4-FFF2-40B4-BE49-F238E27FC236}">
                  <a16:creationId xmlns:a16="http://schemas.microsoft.com/office/drawing/2014/main" id="{6A52034F-1EDC-3040-A1B3-B572FC286C20}"/>
                </a:ext>
              </a:extLst>
            </p:cNvPr>
            <p:cNvSpPr/>
            <p:nvPr userDrawn="1"/>
          </p:nvSpPr>
          <p:spPr>
            <a:xfrm rot="10800000">
              <a:off x="4944403" y="174432"/>
              <a:ext cx="1590022" cy="159002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877EC85-9CA1-EB4F-A9AC-2C02CB520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988" y="1954400"/>
            <a:ext cx="4393415" cy="3002359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12" name="Треугольник 11">
            <a:extLst>
              <a:ext uri="{FF2B5EF4-FFF2-40B4-BE49-F238E27FC236}">
                <a16:creationId xmlns:a16="http://schemas.microsoft.com/office/drawing/2014/main" id="{FD910B80-BD19-CF49-AB0B-1C5DEECEDED5}"/>
              </a:ext>
            </a:extLst>
          </p:cNvPr>
          <p:cNvSpPr/>
          <p:nvPr userDrawn="1"/>
        </p:nvSpPr>
        <p:spPr>
          <a:xfrm rot="5400000">
            <a:off x="-48606" y="3165163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75032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 (справ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15DFD37-81D5-5742-B09A-5D4CBF48B7EA}"/>
              </a:ext>
            </a:extLst>
          </p:cNvPr>
          <p:cNvGrpSpPr/>
          <p:nvPr userDrawn="1"/>
        </p:nvGrpSpPr>
        <p:grpSpPr>
          <a:xfrm rot="10800000">
            <a:off x="5294245" y="0"/>
            <a:ext cx="6897755" cy="6858000"/>
            <a:chOff x="-17598" y="0"/>
            <a:chExt cx="6897755" cy="6858000"/>
          </a:xfrm>
        </p:grpSpPr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00CF4E43-4A68-664C-B973-2FE49DC7733D}"/>
                </a:ext>
              </a:extLst>
            </p:cNvPr>
            <p:cNvSpPr/>
            <p:nvPr userDrawn="1"/>
          </p:nvSpPr>
          <p:spPr>
            <a:xfrm>
              <a:off x="-17598" y="0"/>
              <a:ext cx="6897755" cy="6858000"/>
            </a:xfrm>
            <a:custGeom>
              <a:avLst/>
              <a:gdLst>
                <a:gd name="connsiteX0" fmla="*/ 0 w 6838726"/>
                <a:gd name="connsiteY0" fmla="*/ 0 h 6853468"/>
                <a:gd name="connsiteX1" fmla="*/ 6838726 w 6838726"/>
                <a:gd name="connsiteY1" fmla="*/ 20138 h 6853468"/>
                <a:gd name="connsiteX2" fmla="*/ 3434396 w 6838726"/>
                <a:gd name="connsiteY2" fmla="*/ 6853468 h 6853468"/>
                <a:gd name="connsiteX3" fmla="*/ 0 w 6838726"/>
                <a:gd name="connsiteY3" fmla="*/ 6836433 h 6853468"/>
                <a:gd name="connsiteX4" fmla="*/ 0 w 6838726"/>
                <a:gd name="connsiteY4" fmla="*/ 0 h 6853468"/>
                <a:gd name="connsiteX0" fmla="*/ 15156 w 6853882"/>
                <a:gd name="connsiteY0" fmla="*/ 0 h 6861693"/>
                <a:gd name="connsiteX1" fmla="*/ 6853882 w 6853882"/>
                <a:gd name="connsiteY1" fmla="*/ 20138 h 6861693"/>
                <a:gd name="connsiteX2" fmla="*/ 3449552 w 6853882"/>
                <a:gd name="connsiteY2" fmla="*/ 6853468 h 6861693"/>
                <a:gd name="connsiteX3" fmla="*/ 0 w 6853882"/>
                <a:gd name="connsiteY3" fmla="*/ 6861693 h 6861693"/>
                <a:gd name="connsiteX4" fmla="*/ 15156 w 6853882"/>
                <a:gd name="connsiteY4" fmla="*/ 0 h 6861693"/>
                <a:gd name="connsiteX0" fmla="*/ 15156 w 6853882"/>
                <a:gd name="connsiteY0" fmla="*/ 0 h 6863572"/>
                <a:gd name="connsiteX1" fmla="*/ 6853882 w 6853882"/>
                <a:gd name="connsiteY1" fmla="*/ 20138 h 6863572"/>
                <a:gd name="connsiteX2" fmla="*/ 3444500 w 6853882"/>
                <a:gd name="connsiteY2" fmla="*/ 6863572 h 6863572"/>
                <a:gd name="connsiteX3" fmla="*/ 0 w 6853882"/>
                <a:gd name="connsiteY3" fmla="*/ 6861693 h 6863572"/>
                <a:gd name="connsiteX4" fmla="*/ 15156 w 6853882"/>
                <a:gd name="connsiteY4" fmla="*/ 0 h 6863572"/>
                <a:gd name="connsiteX0" fmla="*/ 0 w 6866861"/>
                <a:gd name="connsiteY0" fmla="*/ 0 h 6856528"/>
                <a:gd name="connsiteX1" fmla="*/ 6866861 w 6866861"/>
                <a:gd name="connsiteY1" fmla="*/ 13094 h 6856528"/>
                <a:gd name="connsiteX2" fmla="*/ 3457479 w 6866861"/>
                <a:gd name="connsiteY2" fmla="*/ 6856528 h 6856528"/>
                <a:gd name="connsiteX3" fmla="*/ 12979 w 6866861"/>
                <a:gd name="connsiteY3" fmla="*/ 6854649 h 6856528"/>
                <a:gd name="connsiteX4" fmla="*/ 0 w 6866861"/>
                <a:gd name="connsiteY4" fmla="*/ 0 h 6856528"/>
                <a:gd name="connsiteX0" fmla="*/ 0 w 6893137"/>
                <a:gd name="connsiteY0" fmla="*/ 7922 h 6864450"/>
                <a:gd name="connsiteX1" fmla="*/ 6893137 w 6893137"/>
                <a:gd name="connsiteY1" fmla="*/ 0 h 6864450"/>
                <a:gd name="connsiteX2" fmla="*/ 3457479 w 6893137"/>
                <a:gd name="connsiteY2" fmla="*/ 6864450 h 6864450"/>
                <a:gd name="connsiteX3" fmla="*/ 12979 w 6893137"/>
                <a:gd name="connsiteY3" fmla="*/ 6862571 h 6864450"/>
                <a:gd name="connsiteX4" fmla="*/ 0 w 6893137"/>
                <a:gd name="connsiteY4" fmla="*/ 7922 h 6864450"/>
                <a:gd name="connsiteX0" fmla="*/ 0 w 6897755"/>
                <a:gd name="connsiteY0" fmla="*/ 0 h 6870380"/>
                <a:gd name="connsiteX1" fmla="*/ 6897755 w 6897755"/>
                <a:gd name="connsiteY1" fmla="*/ 5930 h 6870380"/>
                <a:gd name="connsiteX2" fmla="*/ 3462097 w 6897755"/>
                <a:gd name="connsiteY2" fmla="*/ 6870380 h 6870380"/>
                <a:gd name="connsiteX3" fmla="*/ 17597 w 6897755"/>
                <a:gd name="connsiteY3" fmla="*/ 6868501 h 6870380"/>
                <a:gd name="connsiteX4" fmla="*/ 0 w 6897755"/>
                <a:gd name="connsiteY4" fmla="*/ 0 h 687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7755" h="6870380">
                  <a:moveTo>
                    <a:pt x="0" y="0"/>
                  </a:moveTo>
                  <a:lnTo>
                    <a:pt x="6897755" y="5930"/>
                  </a:lnTo>
                  <a:lnTo>
                    <a:pt x="3462097" y="6870380"/>
                  </a:lnTo>
                  <a:lnTo>
                    <a:pt x="17597" y="6868501"/>
                  </a:lnTo>
                  <a:cubicBezTo>
                    <a:pt x="13271" y="4583618"/>
                    <a:pt x="4326" y="2284883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3" name="Треугольник 12">
              <a:extLst>
                <a:ext uri="{FF2B5EF4-FFF2-40B4-BE49-F238E27FC236}">
                  <a16:creationId xmlns:a16="http://schemas.microsoft.com/office/drawing/2014/main" id="{AFAD3D76-9126-CC42-90B0-5BF85DC91E3E}"/>
                </a:ext>
              </a:extLst>
            </p:cNvPr>
            <p:cNvSpPr/>
            <p:nvPr userDrawn="1"/>
          </p:nvSpPr>
          <p:spPr>
            <a:xfrm>
              <a:off x="3641197" y="5941716"/>
              <a:ext cx="911753" cy="911753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4" name="Треугольник 13">
              <a:extLst>
                <a:ext uri="{FF2B5EF4-FFF2-40B4-BE49-F238E27FC236}">
                  <a16:creationId xmlns:a16="http://schemas.microsoft.com/office/drawing/2014/main" id="{9D011AB3-8218-AE4F-9DF7-810A1B45C453}"/>
                </a:ext>
              </a:extLst>
            </p:cNvPr>
            <p:cNvSpPr/>
            <p:nvPr userDrawn="1"/>
          </p:nvSpPr>
          <p:spPr>
            <a:xfrm rot="10800000">
              <a:off x="4944403" y="174432"/>
              <a:ext cx="1590022" cy="159002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877EC85-9CA1-EB4F-A9AC-2C02CB520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5272" y="1954400"/>
            <a:ext cx="3889053" cy="3002359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9" name="Треугольник 8">
            <a:extLst>
              <a:ext uri="{FF2B5EF4-FFF2-40B4-BE49-F238E27FC236}">
                <a16:creationId xmlns:a16="http://schemas.microsoft.com/office/drawing/2014/main" id="{D84320FE-42A3-294B-AAE0-3D16A63E3599}"/>
              </a:ext>
            </a:extLst>
          </p:cNvPr>
          <p:cNvSpPr/>
          <p:nvPr userDrawn="1"/>
        </p:nvSpPr>
        <p:spPr>
          <a:xfrm rot="16200000">
            <a:off x="11604063" y="316289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1743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(горизонтально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FFCAC17-2511-3D4F-A318-B241447A2C02}"/>
              </a:ext>
            </a:extLst>
          </p:cNvPr>
          <p:cNvSpPr/>
          <p:nvPr userDrawn="1"/>
        </p:nvSpPr>
        <p:spPr>
          <a:xfrm>
            <a:off x="413825" y="2941613"/>
            <a:ext cx="11364350" cy="3432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C13F5538-7999-A74B-BCB7-A96C8DBCC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329" y="4280546"/>
            <a:ext cx="10452848" cy="1791071"/>
          </a:xfrm>
        </p:spPr>
        <p:txBody>
          <a:bodyPr rtlCol="0"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6" name="Дата 6">
            <a:extLst>
              <a:ext uri="{FF2B5EF4-FFF2-40B4-BE49-F238E27FC236}">
                <a16:creationId xmlns:a16="http://schemas.microsoft.com/office/drawing/2014/main" id="{DE5056B4-56A3-6E40-92E1-FA33B5C8F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rtlCol="0"/>
          <a:lstStyle/>
          <a:p>
            <a:pPr rtl="0"/>
            <a:fld id="{EB1BB59D-052A-4394-93F0-FCFFEACBDA0E}" type="datetime1">
              <a:rPr lang="ru-RU" noProof="0" smtClean="0"/>
              <a:t>22.09.2025</a:t>
            </a:fld>
            <a:endParaRPr lang="ru-RU" noProof="0" dirty="0"/>
          </a:p>
        </p:txBody>
      </p:sp>
      <p:sp>
        <p:nvSpPr>
          <p:cNvPr id="17" name="Нижний колонтитул 7">
            <a:extLst>
              <a:ext uri="{FF2B5EF4-FFF2-40B4-BE49-F238E27FC236}">
                <a16:creationId xmlns:a16="http://schemas.microsoft.com/office/drawing/2014/main" id="{A47DE6D7-793F-C846-8A00-3061847B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8" name="Номер слайда 8">
            <a:extLst>
              <a:ext uri="{FF2B5EF4-FFF2-40B4-BE49-F238E27FC236}">
                <a16:creationId xmlns:a16="http://schemas.microsoft.com/office/drawing/2014/main" id="{B4C61174-2D39-E640-8A16-DCE65554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9" name="Заголовок 9">
            <a:extLst>
              <a:ext uri="{FF2B5EF4-FFF2-40B4-BE49-F238E27FC236}">
                <a16:creationId xmlns:a16="http://schemas.microsoft.com/office/drawing/2014/main" id="{13596EE0-A679-3B49-BA9A-D5C79B0C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3143154"/>
            <a:ext cx="10452849" cy="910492"/>
          </a:xfrm>
        </p:spPr>
        <p:txBody>
          <a:bodyPr rtlCol="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реугольник 19">
            <a:extLst>
              <a:ext uri="{FF2B5EF4-FFF2-40B4-BE49-F238E27FC236}">
                <a16:creationId xmlns:a16="http://schemas.microsoft.com/office/drawing/2014/main" id="{3E931B03-E301-6D48-8377-B08DA6C95F0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Треугольник 20">
            <a:extLst>
              <a:ext uri="{FF2B5EF4-FFF2-40B4-BE49-F238E27FC236}">
                <a16:creationId xmlns:a16="http://schemas.microsoft.com/office/drawing/2014/main" id="{249401AC-F116-8B4C-A1A0-CF88B63E549B}"/>
              </a:ext>
            </a:extLst>
          </p:cNvPr>
          <p:cNvSpPr/>
          <p:nvPr userDrawn="1"/>
        </p:nvSpPr>
        <p:spPr>
          <a:xfrm rot="5400000">
            <a:off x="-48606" y="3334563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8A3226FF-244B-B540-ABAC-5C0E3DE310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824" y="483782"/>
            <a:ext cx="11365992" cy="2457856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7644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2329" y="2031121"/>
            <a:ext cx="4534616" cy="3933150"/>
          </a:xfrm>
        </p:spPr>
        <p:txBody>
          <a:bodyPr rtlCol="0"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93410A-2FAD-4DB0-8AAD-50E579C8253A}" type="datetime1">
              <a:rPr lang="ru-RU" noProof="0" smtClean="0"/>
              <a:t>22.09.2025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885CA99-382D-3E4B-9C4E-B250026E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30" y="893729"/>
            <a:ext cx="4534616" cy="910492"/>
          </a:xfrm>
        </p:spPr>
        <p:txBody>
          <a:bodyPr rtlCol="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1" name="Треугольник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rgbClr val="C5A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Треугольник 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F5D5DA7E-149B-BB4E-918D-C5FF23087F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27491" y="0"/>
            <a:ext cx="8464509" cy="6858000"/>
          </a:xfrm>
          <a:custGeom>
            <a:avLst/>
            <a:gdLst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3440072 w 8464509"/>
              <a:gd name="connsiteY5" fmla="*/ 6858000 h 6858000"/>
              <a:gd name="connsiteX6" fmla="*/ 3440072 w 8464509"/>
              <a:gd name="connsiteY6" fmla="*/ 6839148 h 6858000"/>
              <a:gd name="connsiteX7" fmla="*/ 0 w 8464509"/>
              <a:gd name="connsiteY7" fmla="*/ 6858000 h 6858000"/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3440072 w 8464509"/>
              <a:gd name="connsiteY5" fmla="*/ 6858000 h 6858000"/>
              <a:gd name="connsiteX6" fmla="*/ 0 w 8464509"/>
              <a:gd name="connsiteY6" fmla="*/ 6858000 h 6858000"/>
              <a:gd name="connsiteX7" fmla="*/ 3426278 w 8464509"/>
              <a:gd name="connsiteY7" fmla="*/ 0 h 6858000"/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0 w 8464509"/>
              <a:gd name="connsiteY5" fmla="*/ 6858000 h 6858000"/>
              <a:gd name="connsiteX6" fmla="*/ 3426278 w 8464509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4509" h="6858000">
                <a:moveTo>
                  <a:pt x="3426278" y="0"/>
                </a:moveTo>
                <a:lnTo>
                  <a:pt x="3440072" y="37000"/>
                </a:lnTo>
                <a:lnTo>
                  <a:pt x="3440072" y="0"/>
                </a:lnTo>
                <a:lnTo>
                  <a:pt x="8464509" y="0"/>
                </a:lnTo>
                <a:lnTo>
                  <a:pt x="8464509" y="6858000"/>
                </a:lnTo>
                <a:lnTo>
                  <a:pt x="0" y="6858000"/>
                </a:lnTo>
                <a:lnTo>
                  <a:pt x="342627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9" name="Треугольник 18">
            <a:extLst>
              <a:ext uri="{FF2B5EF4-FFF2-40B4-BE49-F238E27FC236}">
                <a16:creationId xmlns:a16="http://schemas.microsoft.com/office/drawing/2014/main" id="{BEBB0DCE-DD71-FF40-B471-A617514321E6}"/>
              </a:ext>
            </a:extLst>
          </p:cNvPr>
          <p:cNvSpPr/>
          <p:nvPr userDrawn="1"/>
        </p:nvSpPr>
        <p:spPr>
          <a:xfrm rot="10800000">
            <a:off x="5869115" y="4530"/>
            <a:ext cx="911753" cy="91175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5633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_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2329" y="2031121"/>
            <a:ext cx="10452848" cy="3933150"/>
          </a:xfrm>
        </p:spPr>
        <p:txBody>
          <a:bodyPr rtlCol="0"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2F423B-7D80-4197-93A6-B3BBF6D3981F}" type="datetime1">
              <a:rPr lang="ru-RU" noProof="0" smtClean="0"/>
              <a:t>22.09.2025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885CA99-382D-3E4B-9C4E-B250026E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893729"/>
            <a:ext cx="10452849" cy="910492"/>
          </a:xfrm>
        </p:spPr>
        <p:txBody>
          <a:bodyPr rtlCol="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1" name="Треугольник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Треугольник 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8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293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(чер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073FC2-DF50-43D9-861C-E76233AD77A3}" type="datetime1">
              <a:rPr lang="ru-RU" noProof="0" smtClean="0"/>
              <a:t>22.09.2025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885CA99-382D-3E4B-9C4E-B250026E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893729"/>
            <a:ext cx="10452849" cy="910492"/>
          </a:xfrm>
        </p:spPr>
        <p:txBody>
          <a:bodyPr rtlCol="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1" name="Треугольник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Треугольник 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8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0723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_белы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BE3CB3-B8F4-4C8C-B783-42A4BC27AD95}" type="datetime1">
              <a:rPr lang="ru-RU" noProof="0" smtClean="0"/>
              <a:t>22.09.2025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Треугольник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Треугольник 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913F7CD6-7F0D-1C4F-AE97-8E76514EE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329" y="2031121"/>
            <a:ext cx="10452848" cy="3933150"/>
          </a:xfrm>
        </p:spPr>
        <p:txBody>
          <a:bodyPr rtlCol="0"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Заголовок 9">
            <a:extLst>
              <a:ext uri="{FF2B5EF4-FFF2-40B4-BE49-F238E27FC236}">
                <a16:creationId xmlns:a16="http://schemas.microsoft.com/office/drawing/2014/main" id="{FC3934F6-C727-0048-AD31-76E16E77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893729"/>
            <a:ext cx="10452849" cy="910492"/>
          </a:xfrm>
        </p:spPr>
        <p:txBody>
          <a:bodyPr rtlCol="0"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3802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белы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4D6618-3834-4B4B-9172-55CDDC16D680}" type="datetime1">
              <a:rPr lang="ru-RU" noProof="0" smtClean="0"/>
              <a:t>22.09.2025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Треугольник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Треугольник 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Заголовок 9">
            <a:extLst>
              <a:ext uri="{FF2B5EF4-FFF2-40B4-BE49-F238E27FC236}">
                <a16:creationId xmlns:a16="http://schemas.microsoft.com/office/drawing/2014/main" id="{FC3934F6-C727-0048-AD31-76E16E77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893729"/>
            <a:ext cx="10452849" cy="910492"/>
          </a:xfrm>
        </p:spPr>
        <p:txBody>
          <a:bodyPr rtlCol="0"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5943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98B14A3-A5A4-2F4A-95D8-651E4818BB24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Треугольник 25">
            <a:extLst>
              <a:ext uri="{FF2B5EF4-FFF2-40B4-BE49-F238E27FC236}">
                <a16:creationId xmlns:a16="http://schemas.microsoft.com/office/drawing/2014/main" id="{FA21A50F-6662-5046-B75A-1261DC14ABF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FDC47F2-EE1F-4644-989A-72996AC94A96}"/>
              </a:ext>
            </a:extLst>
          </p:cNvPr>
          <p:cNvGrpSpPr/>
          <p:nvPr userDrawn="1"/>
        </p:nvGrpSpPr>
        <p:grpSpPr>
          <a:xfrm>
            <a:off x="401408" y="1983214"/>
            <a:ext cx="5127171" cy="979022"/>
            <a:chOff x="417597" y="1992086"/>
            <a:chExt cx="5127171" cy="979022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386ED203-5311-5B45-870D-8D058E718B91}"/>
                </a:ext>
              </a:extLst>
            </p:cNvPr>
            <p:cNvSpPr/>
            <p:nvPr/>
          </p:nvSpPr>
          <p:spPr>
            <a:xfrm>
              <a:off x="417597" y="1992086"/>
              <a:ext cx="5127171" cy="704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400" noProof="0" dirty="0"/>
            </a:p>
          </p:txBody>
        </p:sp>
        <p:sp>
          <p:nvSpPr>
            <p:cNvPr id="15" name="Треугольник 14">
              <a:extLst>
                <a:ext uri="{FF2B5EF4-FFF2-40B4-BE49-F238E27FC236}">
                  <a16:creationId xmlns:a16="http://schemas.microsoft.com/office/drawing/2014/main" id="{DE2C0F56-426C-5F4D-AAFD-DF53CA60DB1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821824" y="2696788"/>
              <a:ext cx="318212" cy="2743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400" noProof="0" dirty="0"/>
            </a:p>
          </p:txBody>
        </p:sp>
      </p:grp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5125" y="1984781"/>
            <a:ext cx="4639736" cy="703135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5125" y="3154858"/>
            <a:ext cx="4639736" cy="287000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545E4D-D81A-46A4-97A5-A855C0AC7B89}" type="datetime1">
              <a:rPr lang="ru-RU" noProof="0" smtClean="0"/>
              <a:t>22.09.2025</a:t>
            </a:fld>
            <a:endParaRPr lang="ru-RU" noProof="0" dirty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EC9B82D-42A0-2549-AF1A-BB955578D14E}"/>
              </a:ext>
            </a:extLst>
          </p:cNvPr>
          <p:cNvGrpSpPr/>
          <p:nvPr userDrawn="1"/>
        </p:nvGrpSpPr>
        <p:grpSpPr>
          <a:xfrm>
            <a:off x="6663674" y="1983214"/>
            <a:ext cx="5127171" cy="979022"/>
            <a:chOff x="417597" y="1992086"/>
            <a:chExt cx="5127171" cy="979022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6F986011-7709-A448-BC93-37507571BAF8}"/>
                </a:ext>
              </a:extLst>
            </p:cNvPr>
            <p:cNvSpPr/>
            <p:nvPr/>
          </p:nvSpPr>
          <p:spPr>
            <a:xfrm>
              <a:off x="417597" y="1992086"/>
              <a:ext cx="5127171" cy="704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400" noProof="0" dirty="0"/>
            </a:p>
          </p:txBody>
        </p:sp>
        <p:sp>
          <p:nvSpPr>
            <p:cNvPr id="21" name="Треугольник 20">
              <a:extLst>
                <a:ext uri="{FF2B5EF4-FFF2-40B4-BE49-F238E27FC236}">
                  <a16:creationId xmlns:a16="http://schemas.microsoft.com/office/drawing/2014/main" id="{97EFE62B-D2C4-6147-8593-BDB17D7FB78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822076" y="2696788"/>
              <a:ext cx="318212" cy="2743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400" noProof="0" dirty="0"/>
            </a:p>
          </p:txBody>
        </p:sp>
      </p:grpSp>
      <p:sp>
        <p:nvSpPr>
          <p:cNvPr id="22" name="Текст 2">
            <a:extLst>
              <a:ext uri="{FF2B5EF4-FFF2-40B4-BE49-F238E27FC236}">
                <a16:creationId xmlns:a16="http://schemas.microsoft.com/office/drawing/2014/main" id="{A343E295-0EB5-2B45-8B07-FB33A0D549D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07391" y="1984781"/>
            <a:ext cx="4639736" cy="703135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Объект 3">
            <a:extLst>
              <a:ext uri="{FF2B5EF4-FFF2-40B4-BE49-F238E27FC236}">
                <a16:creationId xmlns:a16="http://schemas.microsoft.com/office/drawing/2014/main" id="{86411A82-4B2C-2345-940D-003FAE95661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907391" y="3154858"/>
            <a:ext cx="4639736" cy="287000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81638DF-1560-0147-9FCE-648610243627}"/>
              </a:ext>
            </a:extLst>
          </p:cNvPr>
          <p:cNvCxnSpPr/>
          <p:nvPr userDrawn="1"/>
        </p:nvCxnSpPr>
        <p:spPr>
          <a:xfrm>
            <a:off x="6096000" y="2055833"/>
            <a:ext cx="0" cy="381326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Заголовок 9">
            <a:extLst>
              <a:ext uri="{FF2B5EF4-FFF2-40B4-BE49-F238E27FC236}">
                <a16:creationId xmlns:a16="http://schemas.microsoft.com/office/drawing/2014/main" id="{6500C466-2C7C-0F41-ADF8-F36158F8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30" y="893729"/>
            <a:ext cx="10205573" cy="910492"/>
          </a:xfrm>
        </p:spPr>
        <p:txBody>
          <a:bodyPr rtlCol="0"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03473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513765-BF7A-4639-8136-1DA108E9B0A8}" type="datetime1">
              <a:rPr lang="ru-RU" noProof="0" smtClean="0"/>
              <a:t>22.09.2025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5E5791F-3F71-BF44-BA4E-0B7D386184DC}"/>
              </a:ext>
            </a:extLst>
          </p:cNvPr>
          <p:cNvSpPr/>
          <p:nvPr userDrawn="1"/>
        </p:nvSpPr>
        <p:spPr>
          <a:xfrm>
            <a:off x="0" y="467833"/>
            <a:ext cx="11729822" cy="5890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Треугольник 6">
            <a:extLst>
              <a:ext uri="{FF2B5EF4-FFF2-40B4-BE49-F238E27FC236}">
                <a16:creationId xmlns:a16="http://schemas.microsoft.com/office/drawing/2014/main" id="{19AE2E01-52D8-994A-80AC-622260011952}"/>
              </a:ext>
            </a:extLst>
          </p:cNvPr>
          <p:cNvSpPr/>
          <p:nvPr userDrawn="1"/>
        </p:nvSpPr>
        <p:spPr>
          <a:xfrm>
            <a:off x="1915754" y="3684257"/>
            <a:ext cx="3112470" cy="3112470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Треугольник 7">
            <a:extLst>
              <a:ext uri="{FF2B5EF4-FFF2-40B4-BE49-F238E27FC236}">
                <a16:creationId xmlns:a16="http://schemas.microsoft.com/office/drawing/2014/main" id="{B8F16C36-FC88-9044-8303-4AAB2C148BA5}"/>
              </a:ext>
            </a:extLst>
          </p:cNvPr>
          <p:cNvSpPr/>
          <p:nvPr userDrawn="1"/>
        </p:nvSpPr>
        <p:spPr>
          <a:xfrm>
            <a:off x="4668946" y="522786"/>
            <a:ext cx="718556" cy="718556"/>
          </a:xfrm>
          <a:prstGeom prst="triangle">
            <a:avLst/>
          </a:prstGeom>
          <a:pattFill prst="dkHorz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7DA0D001-BFE9-164E-A088-53FE53ABF5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123378" cy="6864485"/>
          </a:xfrm>
          <a:custGeom>
            <a:avLst/>
            <a:gdLst>
              <a:gd name="connsiteX0" fmla="*/ 1602021 w 6096000"/>
              <a:gd name="connsiteY0" fmla="*/ 0 h 6858000"/>
              <a:gd name="connsiteX1" fmla="*/ 6096000 w 6096000"/>
              <a:gd name="connsiteY1" fmla="*/ 0 h 6858000"/>
              <a:gd name="connsiteX2" fmla="*/ 1612869 w 6096000"/>
              <a:gd name="connsiteY2" fmla="*/ 6841445 h 6858000"/>
              <a:gd name="connsiteX3" fmla="*/ 161286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6" fmla="*/ 1602021 w 6096000"/>
              <a:gd name="connsiteY6" fmla="*/ 0 h 6858000"/>
              <a:gd name="connsiteX0" fmla="*/ 1602021 w 6096000"/>
              <a:gd name="connsiteY0" fmla="*/ 0 h 6858000"/>
              <a:gd name="connsiteX1" fmla="*/ 6096000 w 6096000"/>
              <a:gd name="connsiteY1" fmla="*/ 0 h 6858000"/>
              <a:gd name="connsiteX2" fmla="*/ 2014112 w 6096000"/>
              <a:gd name="connsiteY2" fmla="*/ 6857657 h 6858000"/>
              <a:gd name="connsiteX3" fmla="*/ 161286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6" fmla="*/ 1602021 w 6096000"/>
              <a:gd name="connsiteY6" fmla="*/ 0 h 6858000"/>
              <a:gd name="connsiteX0" fmla="*/ 1602021 w 6096000"/>
              <a:gd name="connsiteY0" fmla="*/ 0 h 6864485"/>
              <a:gd name="connsiteX1" fmla="*/ 6096000 w 6096000"/>
              <a:gd name="connsiteY1" fmla="*/ 0 h 6864485"/>
              <a:gd name="connsiteX2" fmla="*/ 2014112 w 6096000"/>
              <a:gd name="connsiteY2" fmla="*/ 6857657 h 6864485"/>
              <a:gd name="connsiteX3" fmla="*/ 2033403 w 6096000"/>
              <a:gd name="connsiteY3" fmla="*/ 6864485 h 6864485"/>
              <a:gd name="connsiteX4" fmla="*/ 0 w 6096000"/>
              <a:gd name="connsiteY4" fmla="*/ 6858000 h 6864485"/>
              <a:gd name="connsiteX5" fmla="*/ 0 w 6096000"/>
              <a:gd name="connsiteY5" fmla="*/ 0 h 6864485"/>
              <a:gd name="connsiteX6" fmla="*/ 1602021 w 6096000"/>
              <a:gd name="connsiteY6" fmla="*/ 0 h 6864485"/>
              <a:gd name="connsiteX0" fmla="*/ 1602021 w 6096000"/>
              <a:gd name="connsiteY0" fmla="*/ 0 h 6864485"/>
              <a:gd name="connsiteX1" fmla="*/ 6096000 w 6096000"/>
              <a:gd name="connsiteY1" fmla="*/ 0 h 6864485"/>
              <a:gd name="connsiteX2" fmla="*/ 2014112 w 6096000"/>
              <a:gd name="connsiteY2" fmla="*/ 6857657 h 6864485"/>
              <a:gd name="connsiteX3" fmla="*/ 2002538 w 6096000"/>
              <a:gd name="connsiteY3" fmla="*/ 6864485 h 6864485"/>
              <a:gd name="connsiteX4" fmla="*/ 0 w 6096000"/>
              <a:gd name="connsiteY4" fmla="*/ 6858000 h 6864485"/>
              <a:gd name="connsiteX5" fmla="*/ 0 w 6096000"/>
              <a:gd name="connsiteY5" fmla="*/ 0 h 6864485"/>
              <a:gd name="connsiteX6" fmla="*/ 1602021 w 6096000"/>
              <a:gd name="connsiteY6" fmla="*/ 0 h 686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4485">
                <a:moveTo>
                  <a:pt x="1602021" y="0"/>
                </a:moveTo>
                <a:lnTo>
                  <a:pt x="6096000" y="0"/>
                </a:lnTo>
                <a:lnTo>
                  <a:pt x="2014112" y="6857657"/>
                </a:lnTo>
                <a:lnTo>
                  <a:pt x="2002538" y="6864485"/>
                </a:lnTo>
                <a:lnTo>
                  <a:pt x="0" y="6858000"/>
                </a:lnTo>
                <a:lnTo>
                  <a:pt x="0" y="0"/>
                </a:lnTo>
                <a:lnTo>
                  <a:pt x="1602021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810C3D4C-012F-184D-B7D5-E89B7B9A7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6410" y="2679259"/>
            <a:ext cx="2988860" cy="1395208"/>
          </a:xfrm>
        </p:spPr>
        <p:txBody>
          <a:bodyPr lIns="0" rtlCol="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id="{D16862ED-2F5E-FE49-AB49-49CEC0EA33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8426" y="793580"/>
            <a:ext cx="3304279" cy="5270839"/>
          </a:xfrm>
        </p:spPr>
        <p:txBody>
          <a:bodyPr lIns="0" rtlCol="0" anchor="ctr"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982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BFDC4B46-13CB-467C-BAB7-6BC4728FDA3B}" type="datetime1">
              <a:rPr lang="ru-RU" noProof="0" smtClean="0"/>
              <a:t>22.09.2025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6331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85" r:id="rId2"/>
    <p:sldLayoutId id="2147483783" r:id="rId3"/>
    <p:sldLayoutId id="2147483765" r:id="rId4"/>
    <p:sldLayoutId id="2147483787" r:id="rId5"/>
    <p:sldLayoutId id="2147483784" r:id="rId6"/>
    <p:sldLayoutId id="2147483786" r:id="rId7"/>
    <p:sldLayoutId id="2147483774" r:id="rId8"/>
    <p:sldLayoutId id="2147483781" r:id="rId9"/>
    <p:sldLayoutId id="2147483779" r:id="rId10"/>
    <p:sldLayoutId id="2147483780" r:id="rId11"/>
    <p:sldLayoutId id="2147483778" r:id="rId12"/>
    <p:sldLayoutId id="2147483777" r:id="rId13"/>
    <p:sldLayoutId id="2147483776" r:id="rId14"/>
    <p:sldLayoutId id="2147483782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E7C09F3-1BE8-0445-A3C4-9C100D32B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152" y="2368176"/>
            <a:ext cx="6842458" cy="2121648"/>
          </a:xfrm>
        </p:spPr>
        <p:txBody>
          <a:bodyPr rtlCol="0">
            <a:normAutofit/>
          </a:bodyPr>
          <a:lstStyle/>
          <a:p>
            <a:r>
              <a:rPr lang="ru-RU" sz="2800" dirty="0" smtClean="0"/>
              <a:t>Мероприятия   Тверского       государственного университета, посвященные 80-летию Победы в Великой Отечественной войне 1941-1945г.г.</a:t>
            </a:r>
            <a:endParaRPr lang="ru-RU" sz="2800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C770EE27-FD77-894D-9D88-F5A548E1D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5840" y="6471822"/>
            <a:ext cx="2729325" cy="512569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Тверь </a:t>
            </a:r>
            <a:r>
              <a:rPr lang="ru-RU" dirty="0" smtClean="0"/>
              <a:t>2025</a:t>
            </a:r>
            <a:endParaRPr lang="ru-RU" dirty="0"/>
          </a:p>
          <a:p>
            <a:pPr rtl="0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AC60D5D-D287-9B45-9F54-93A410AFF1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00"/>
                    </a14:imgEffect>
                    <a14:imgEffect>
                      <a14:saturation sat="0"/>
                    </a14:imgEffect>
                    <a14:imgEffect>
                      <a14:brightnessContrast bright="-20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26220">
            <a:off x="5740801" y="21826"/>
            <a:ext cx="8238682" cy="710310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C10738-5B85-4205-95D5-71786A5C3198}"/>
              </a:ext>
            </a:extLst>
          </p:cNvPr>
          <p:cNvSpPr txBox="1"/>
          <p:nvPr/>
        </p:nvSpPr>
        <p:spPr>
          <a:xfrm>
            <a:off x="393577" y="1333989"/>
            <a:ext cx="56728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Федеральное </a:t>
            </a:r>
            <a:r>
              <a:rPr lang="ru-RU" dirty="0">
                <a:solidFill>
                  <a:schemeClr val="bg1"/>
                </a:solidFill>
              </a:rPr>
              <a:t>государственное бюджетное образовательное учреждение высшего образования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«Тверской государственный университет»</a:t>
            </a:r>
          </a:p>
        </p:txBody>
      </p:sp>
    </p:spTree>
    <p:extLst>
      <p:ext uri="{BB962C8B-B14F-4D97-AF65-F5344CB8AC3E}">
        <p14:creationId xmlns:p14="http://schemas.microsoft.com/office/powerpoint/2010/main" val="15641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2329" y="-455246"/>
            <a:ext cx="10452849" cy="91049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60" y="1261382"/>
            <a:ext cx="5126021" cy="3420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32330" y="1004807"/>
            <a:ext cx="10452848" cy="3933150"/>
          </a:xfrm>
        </p:spPr>
        <p:txBody>
          <a:bodyPr>
            <a:noAutofit/>
          </a:bodyPr>
          <a:lstStyle/>
          <a:p>
            <a:r>
              <a:rPr lang="ru-RU" sz="1800" dirty="0" smtClean="0"/>
              <a:t>В контексте реализации широкой и содержательной</a:t>
            </a:r>
          </a:p>
          <a:p>
            <a:r>
              <a:rPr lang="ru-RU" sz="1800" dirty="0" smtClean="0"/>
              <a:t>Программы ТвГУ «О подготовке к празднованию </a:t>
            </a:r>
          </a:p>
          <a:p>
            <a:r>
              <a:rPr lang="ru-RU" sz="1800" dirty="0" smtClean="0"/>
              <a:t>80-летию Великой Победы» в университете были </a:t>
            </a:r>
            <a:r>
              <a:rPr lang="ru-RU" sz="1800" dirty="0" err="1" smtClean="0"/>
              <a:t>прове</a:t>
            </a:r>
            <a:endParaRPr lang="ru-RU" sz="1800" dirty="0" smtClean="0"/>
          </a:p>
          <a:p>
            <a:r>
              <a:rPr lang="ru-RU" sz="1800" dirty="0" err="1" smtClean="0"/>
              <a:t>дены</a:t>
            </a:r>
            <a:r>
              <a:rPr lang="ru-RU" sz="1800" dirty="0" smtClean="0"/>
              <a:t> конференции, встречи студентов с тружениками </a:t>
            </a:r>
          </a:p>
          <a:p>
            <a:r>
              <a:rPr lang="ru-RU" sz="1800" dirty="0" smtClean="0"/>
              <a:t>тыла, участниками СВО, уточнены и дополнены</a:t>
            </a:r>
          </a:p>
          <a:p>
            <a:r>
              <a:rPr lang="ru-RU" sz="1800" dirty="0" smtClean="0"/>
              <a:t>Списки участников ВОВ, работавших в университете,</a:t>
            </a:r>
          </a:p>
          <a:p>
            <a:r>
              <a:rPr lang="ru-RU" sz="1800" dirty="0" smtClean="0"/>
              <a:t>Открыты мемориальные доски участникам </a:t>
            </a:r>
            <a:r>
              <a:rPr lang="ru-RU" sz="1800" dirty="0" err="1" smtClean="0"/>
              <a:t>ВОв</a:t>
            </a:r>
            <a:r>
              <a:rPr lang="ru-RU" sz="1800" dirty="0" smtClean="0"/>
              <a:t>, </a:t>
            </a:r>
          </a:p>
          <a:p>
            <a:r>
              <a:rPr lang="ru-RU" sz="1800" dirty="0" smtClean="0"/>
              <a:t>Обновлены памятники, баннеры, Стела Памяти на</a:t>
            </a:r>
          </a:p>
          <a:p>
            <a:r>
              <a:rPr lang="ru-RU" sz="1800" dirty="0" smtClean="0"/>
              <a:t>территории университета и многое другое.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98358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39824" y="1109499"/>
            <a:ext cx="10452848" cy="3933150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К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80-летию Великой Победы профком преподавателей и сотрудников университета  подготовил и опубликовал брошюру «ТвГУ помнит», которая стала продолжением исследовательской работы Научной библиотеки ТвГУ, музейно-образовательного комплекса, факультетов и институтов вуза  по уточнению имен  и судеб поколения победителей. Эта работа нашла свое отражение в реализации проекта «Научный полк», публикации статей и  сборников: « Не меркнет в нашей памяти война».Тверь,2015;  Преподаватели и сотрудники университета – участники Великой Отечественной войны.Тверь,2020 ;  Корсаков С.Н. Кафедра философии Тверского государственного университета: история в биографиях.Тверь,2005  и др. </a:t>
            </a:r>
          </a:p>
          <a:p>
            <a:pPr algn="just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Брошюра профкома интересна тем, что в ней впервые опубликованы фотографии фронтовиков-орденоносцев  и  самые полные на сегодняшний день списки участников войны, военнослужащих в тылу, жителей блокадного Ленинграда, тружеников тыла, узников концлагерей:  67 фотографий, 147 имен участников войны, 167 имен тружеников тыла .  Публикация брошюры  - это вклад в реализацию многоплановых университетских мероприятий по празднованию Победы советского народа над фашистской Германией в Великой Отечественной войне,  выражение благодарности и уважения к тем, чьим мужеством и самоотверженностью были завоеваны мир и свобода нашей Родины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посмотреть содержание сборника.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2329" y="-1199870"/>
            <a:ext cx="10452849" cy="910492"/>
          </a:xfrm>
        </p:spPr>
        <p:txBody>
          <a:bodyPr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043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1741529"/>
              </p:ext>
            </p:extLst>
          </p:nvPr>
        </p:nvGraphicFramePr>
        <p:xfrm>
          <a:off x="2368550" y="1196224"/>
          <a:ext cx="8391525" cy="393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Объект упаковщика для оболочки" showAsIcon="1" r:id="rId3" imgW="1093320" imgH="512640" progId="Package">
                  <p:embed/>
                </p:oleObj>
              </mc:Choice>
              <mc:Fallback>
                <p:oleObj name="Объект упаковщика для оболочки" showAsIcon="1" r:id="rId3" imgW="1093320" imgH="512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68550" y="1196224"/>
                        <a:ext cx="8391525" cy="393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090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3" y="1966160"/>
            <a:ext cx="5436000" cy="360984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771" y="1966160"/>
            <a:ext cx="5112000" cy="36098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895" y="930441"/>
            <a:ext cx="10567031" cy="264179"/>
          </a:xfrm>
        </p:spPr>
        <p:txBody>
          <a:bodyPr>
            <a:noAutofit/>
          </a:bodyPr>
          <a:lstStyle/>
          <a:p>
            <a:r>
              <a:rPr lang="ru-RU" sz="2400" dirty="0" smtClean="0"/>
              <a:t>В майские дни в 10 корпусах университета были открыты мемориальные доски с выбитыми в камне именами 147 участников Великой Отечественной войны, работавших в университете.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2800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2" y="2062498"/>
            <a:ext cx="5940000" cy="307595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89" y="893729"/>
            <a:ext cx="7200000" cy="527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2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72" y="2062498"/>
            <a:ext cx="8748000" cy="403911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Университет в шествии Бессмертного полка </a:t>
            </a:r>
            <a:r>
              <a:rPr lang="ru-RU" sz="3600" dirty="0" smtClean="0"/>
              <a:t>9 мая 2025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4505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2" y="1742573"/>
            <a:ext cx="5893752" cy="393223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2328" y="364340"/>
            <a:ext cx="10452849" cy="91049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Торжественный митинг у Стелы памяти университета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485" y="986075"/>
            <a:ext cx="4058653" cy="613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38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9" y="2045611"/>
            <a:ext cx="4990744" cy="382579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2329" y="348297"/>
            <a:ext cx="10452849" cy="91049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Участие в автопробеге в город-герой Ржев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58" y="1016800"/>
            <a:ext cx="3564000" cy="518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78917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спективаVTI">
  <a:themeElements>
    <a:clrScheme name="GOLD AND SILVE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C4AE75"/>
      </a:accent1>
      <a:accent2>
        <a:srgbClr val="A9A9A9"/>
      </a:accent2>
      <a:accent3>
        <a:srgbClr val="5E5E5E"/>
      </a:accent3>
      <a:accent4>
        <a:srgbClr val="424242"/>
      </a:accent4>
      <a:accent5>
        <a:srgbClr val="212121"/>
      </a:accent5>
      <a:accent6>
        <a:srgbClr val="D5D5D5"/>
      </a:accent6>
      <a:hlink>
        <a:srgbClr val="C1AA73"/>
      </a:hlink>
      <a:folHlink>
        <a:srgbClr val="797979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601_TF11344857.potx" id="{76DE1DE2-F9C0-4364-B4FA-02FC73A545F7}" vid="{8A3957A4-7D6B-4125-9C8A-8A7742A1736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для конференции с геометрическим оформлением</Template>
  <TotalTime>1178</TotalTime>
  <Words>333</Words>
  <Application>Microsoft Office PowerPoint</Application>
  <PresentationFormat>Широкоэкранный</PresentationFormat>
  <Paragraphs>24</Paragraphs>
  <Slides>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Garamond</vt:lpstr>
      <vt:lpstr>Times New Roman</vt:lpstr>
      <vt:lpstr>РетроспективаVTI</vt:lpstr>
      <vt:lpstr>Объект упаковщика для оболочки</vt:lpstr>
      <vt:lpstr>Мероприятия   Тверского       государственного университета, посвященные 80-летию Победы в Великой Отечественной войне 1941-1945г.г.</vt:lpstr>
      <vt:lpstr>    </vt:lpstr>
      <vt:lpstr>Презентация PowerPoint</vt:lpstr>
      <vt:lpstr> </vt:lpstr>
      <vt:lpstr>В майские дни в 10 корпусах университета были открыты мемориальные доски с выбитыми в камне именами 147 участников Великой Отечественной войны, работавших в университете.</vt:lpstr>
      <vt:lpstr>Презентация PowerPoint</vt:lpstr>
      <vt:lpstr>Университет в шествии Бессмертного полка 9 мая 2025 </vt:lpstr>
      <vt:lpstr>Торжественный митинг у Стелы памяти университета</vt:lpstr>
      <vt:lpstr>Участие в автопробеге в город-герой Ржев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Коллективный договор  ФГБОУ ВО «ТвГУ» на 2022-2025 годы</dc:title>
  <dc:creator>Виктория Цветкова</dc:creator>
  <cp:lastModifiedBy>Злобина Надежда Михайлова</cp:lastModifiedBy>
  <cp:revision>105</cp:revision>
  <cp:lastPrinted>2022-04-18T10:36:53Z</cp:lastPrinted>
  <dcterms:created xsi:type="dcterms:W3CDTF">2022-04-11T08:51:54Z</dcterms:created>
  <dcterms:modified xsi:type="dcterms:W3CDTF">2025-09-22T11:39:34Z</dcterms:modified>
</cp:coreProperties>
</file>