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54"/>
  </p:notesMasterIdLst>
  <p:handoutMasterIdLst>
    <p:handoutMasterId r:id="rId55"/>
  </p:handoutMasterIdLst>
  <p:sldIdLst>
    <p:sldId id="2549" r:id="rId2"/>
    <p:sldId id="2552" r:id="rId3"/>
    <p:sldId id="2605" r:id="rId4"/>
    <p:sldId id="271" r:id="rId5"/>
    <p:sldId id="2554" r:id="rId6"/>
    <p:sldId id="2551" r:id="rId7"/>
    <p:sldId id="2562" r:id="rId8"/>
    <p:sldId id="2563" r:id="rId9"/>
    <p:sldId id="2564" r:id="rId10"/>
    <p:sldId id="2565" r:id="rId11"/>
    <p:sldId id="2566" r:id="rId12"/>
    <p:sldId id="2556" r:id="rId13"/>
    <p:sldId id="2567" r:id="rId14"/>
    <p:sldId id="2569" r:id="rId15"/>
    <p:sldId id="2570" r:id="rId16"/>
    <p:sldId id="2571" r:id="rId17"/>
    <p:sldId id="2572" r:id="rId18"/>
    <p:sldId id="2573" r:id="rId19"/>
    <p:sldId id="2574" r:id="rId20"/>
    <p:sldId id="2575" r:id="rId21"/>
    <p:sldId id="2577" r:id="rId22"/>
    <p:sldId id="2576" r:id="rId23"/>
    <p:sldId id="2582" r:id="rId24"/>
    <p:sldId id="272" r:id="rId25"/>
    <p:sldId id="2579" r:id="rId26"/>
    <p:sldId id="2580" r:id="rId27"/>
    <p:sldId id="2581" r:id="rId28"/>
    <p:sldId id="2578" r:id="rId29"/>
    <p:sldId id="2583" r:id="rId30"/>
    <p:sldId id="2585" r:id="rId31"/>
    <p:sldId id="2584" r:id="rId32"/>
    <p:sldId id="2586" r:id="rId33"/>
    <p:sldId id="2587" r:id="rId34"/>
    <p:sldId id="2588" r:id="rId35"/>
    <p:sldId id="2589" r:id="rId36"/>
    <p:sldId id="2590" r:id="rId37"/>
    <p:sldId id="2591" r:id="rId38"/>
    <p:sldId id="2592" r:id="rId39"/>
    <p:sldId id="270" r:id="rId40"/>
    <p:sldId id="2594" r:id="rId41"/>
    <p:sldId id="2568" r:id="rId42"/>
    <p:sldId id="2595" r:id="rId43"/>
    <p:sldId id="2596" r:id="rId44"/>
    <p:sldId id="2597" r:id="rId45"/>
    <p:sldId id="2598" r:id="rId46"/>
    <p:sldId id="2599" r:id="rId47"/>
    <p:sldId id="2600" r:id="rId48"/>
    <p:sldId id="2601" r:id="rId49"/>
    <p:sldId id="2602" r:id="rId50"/>
    <p:sldId id="2603" r:id="rId51"/>
    <p:sldId id="2604" r:id="rId52"/>
    <p:sldId id="2560" r:id="rId53"/>
  </p:sldIdLst>
  <p:sldSz cx="12192000" cy="6858000"/>
  <p:notesSz cx="6761163" cy="9942513"/>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2EC"/>
    <a:srgbClr val="EAE3D6"/>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1CE8E-4BAB-4F6D-8B64-515CA080F34C}" v="238" dt="2022-04-16T10:30:02.08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43" autoAdjust="0"/>
  </p:normalViewPr>
  <p:slideViewPr>
    <p:cSldViewPr snapToGrid="0">
      <p:cViewPr varScale="1">
        <p:scale>
          <a:sx n="81" d="100"/>
          <a:sy n="81" d="100"/>
        </p:scale>
        <p:origin x="120" y="67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Виктория Цветкова" userId="6f6c734c2736110f" providerId="LiveId" clId="{8EB1CE8E-4BAB-4F6D-8B64-515CA080F34C}"/>
    <pc:docChg chg="undo redo custSel addSld delSld modSld sldOrd addSection delSection modSection">
      <pc:chgData name="Виктория Цветкова" userId="6f6c734c2736110f" providerId="LiveId" clId="{8EB1CE8E-4BAB-4F6D-8B64-515CA080F34C}" dt="2022-04-16T10:41:36.576" v="11617" actId="2711"/>
      <pc:docMkLst>
        <pc:docMk/>
      </pc:docMkLst>
      <pc:sldChg chg="addSp delSp modSp add del mod ord">
        <pc:chgData name="Виктория Цветкова" userId="6f6c734c2736110f" providerId="LiveId" clId="{8EB1CE8E-4BAB-4F6D-8B64-515CA080F34C}" dt="2022-04-16T08:49:27.876" v="9438"/>
        <pc:sldMkLst>
          <pc:docMk/>
          <pc:sldMk cId="3230876521" sldId="270"/>
        </pc:sldMkLst>
        <pc:spChg chg="mod">
          <ac:chgData name="Виктория Цветкова" userId="6f6c734c2736110f" providerId="LiveId" clId="{8EB1CE8E-4BAB-4F6D-8B64-515CA080F34C}" dt="2022-04-16T08:49:19.508" v="9435" actId="1076"/>
          <ac:spMkLst>
            <pc:docMk/>
            <pc:sldMk cId="3230876521" sldId="270"/>
            <ac:spMk id="2" creationId="{389FD03E-798E-4118-B7D4-3E85419647BA}"/>
          </ac:spMkLst>
        </pc:spChg>
        <pc:spChg chg="add mod">
          <ac:chgData name="Виктория Цветкова" userId="6f6c734c2736110f" providerId="LiveId" clId="{8EB1CE8E-4BAB-4F6D-8B64-515CA080F34C}" dt="2022-04-16T08:49:21.421" v="9436" actId="1076"/>
          <ac:spMkLst>
            <pc:docMk/>
            <pc:sldMk cId="3230876521" sldId="270"/>
            <ac:spMk id="4" creationId="{2223FB9E-C052-465F-A297-0CDF7863B287}"/>
          </ac:spMkLst>
        </pc:spChg>
        <pc:graphicFrameChg chg="del mod">
          <ac:chgData name="Виктория Цветкова" userId="6f6c734c2736110f" providerId="LiveId" clId="{8EB1CE8E-4BAB-4F6D-8B64-515CA080F34C}" dt="2022-04-15T17:50:37.440" v="6682" actId="478"/>
          <ac:graphicFrameMkLst>
            <pc:docMk/>
            <pc:sldMk cId="3230876521" sldId="270"/>
            <ac:graphicFrameMk id="7" creationId="{66404E60-607E-EB43-9521-FDD0F7E3A9ED}"/>
          </ac:graphicFrameMkLst>
        </pc:graphicFrameChg>
      </pc:sldChg>
      <pc:sldChg chg="add del">
        <pc:chgData name="Виктория Цветкова" userId="6f6c734c2736110f" providerId="LiveId" clId="{8EB1CE8E-4BAB-4F6D-8B64-515CA080F34C}" dt="2022-04-15T15:35:39.460" v="2934" actId="47"/>
        <pc:sldMkLst>
          <pc:docMk/>
          <pc:sldMk cId="4050992712" sldId="271"/>
        </pc:sldMkLst>
      </pc:sldChg>
      <pc:sldChg chg="addSp modSp add del mod ord">
        <pc:chgData name="Виктория Цветкова" userId="6f6c734c2736110f" providerId="LiveId" clId="{8EB1CE8E-4BAB-4F6D-8B64-515CA080F34C}" dt="2022-04-16T10:35:24.584" v="11564" actId="2711"/>
        <pc:sldMkLst>
          <pc:docMk/>
          <pc:sldMk cId="1539608862" sldId="272"/>
        </pc:sldMkLst>
        <pc:spChg chg="mod ord">
          <ac:chgData name="Виктория Цветкова" userId="6f6c734c2736110f" providerId="LiveId" clId="{8EB1CE8E-4BAB-4F6D-8B64-515CA080F34C}" dt="2022-04-15T18:06:28.766" v="6986" actId="1076"/>
          <ac:spMkLst>
            <pc:docMk/>
            <pc:sldMk cId="1539608862" sldId="272"/>
            <ac:spMk id="2" creationId="{D5C7A8ED-CA98-4644-AF2D-8C0F21F7EA34}"/>
          </ac:spMkLst>
        </pc:spChg>
        <pc:spChg chg="mod ord">
          <ac:chgData name="Виктория Цветкова" userId="6f6c734c2736110f" providerId="LiveId" clId="{8EB1CE8E-4BAB-4F6D-8B64-515CA080F34C}" dt="2022-04-16T10:35:24.584" v="11564" actId="2711"/>
          <ac:spMkLst>
            <pc:docMk/>
            <pc:sldMk cId="1539608862" sldId="272"/>
            <ac:spMk id="3" creationId="{3D12556B-F5FB-4FD7-B7D7-CA0BCE6815FC}"/>
          </ac:spMkLst>
        </pc:spChg>
        <pc:spChg chg="add mod ord">
          <ac:chgData name="Виктория Цветкова" userId="6f6c734c2736110f" providerId="LiveId" clId="{8EB1CE8E-4BAB-4F6D-8B64-515CA080F34C}" dt="2022-04-15T18:06:00.558" v="6966" actId="166"/>
          <ac:spMkLst>
            <pc:docMk/>
            <pc:sldMk cId="1539608862" sldId="272"/>
            <ac:spMk id="4" creationId="{3626A0A7-616A-4D6D-A2DE-8533DE265670}"/>
          </ac:spMkLst>
        </pc:spChg>
        <pc:picChg chg="mod ord">
          <ac:chgData name="Виктория Цветкова" userId="6f6c734c2736110f" providerId="LiveId" clId="{8EB1CE8E-4BAB-4F6D-8B64-515CA080F34C}" dt="2022-04-16T10:28:45.815" v="11492"/>
          <ac:picMkLst>
            <pc:docMk/>
            <pc:sldMk cId="1539608862" sldId="272"/>
            <ac:picMk id="22" creationId="{B8DEDD93-F6C7-D34E-9469-9FC139224D11}"/>
          </ac:picMkLst>
        </pc:picChg>
      </pc:sldChg>
      <pc:sldChg chg="addSp delSp modSp add del mod">
        <pc:chgData name="Виктория Цветкова" userId="6f6c734c2736110f" providerId="LiveId" clId="{8EB1CE8E-4BAB-4F6D-8B64-515CA080F34C}" dt="2022-04-15T17:50:22.230" v="6677" actId="47"/>
        <pc:sldMkLst>
          <pc:docMk/>
          <pc:sldMk cId="287123219" sldId="2537"/>
        </pc:sldMkLst>
        <pc:picChg chg="add del mod">
          <ac:chgData name="Виктория Цветкова" userId="6f6c734c2736110f" providerId="LiveId" clId="{8EB1CE8E-4BAB-4F6D-8B64-515CA080F34C}" dt="2022-04-14T11:19:37.928" v="1383" actId="478"/>
          <ac:picMkLst>
            <pc:docMk/>
            <pc:sldMk cId="287123219" sldId="2537"/>
            <ac:picMk id="4" creationId="{0FD3D45E-0C94-491B-94AF-10576D9501E8}"/>
          </ac:picMkLst>
        </pc:picChg>
      </pc:sldChg>
      <pc:sldChg chg="add del">
        <pc:chgData name="Виктория Цветкова" userId="6f6c734c2736110f" providerId="LiveId" clId="{8EB1CE8E-4BAB-4F6D-8B64-515CA080F34C}" dt="2022-04-15T17:50:27.321" v="6679" actId="47"/>
        <pc:sldMkLst>
          <pc:docMk/>
          <pc:sldMk cId="1315040610" sldId="2538"/>
        </pc:sldMkLst>
      </pc:sldChg>
      <pc:sldChg chg="add del">
        <pc:chgData name="Виктория Цветкова" userId="6f6c734c2736110f" providerId="LiveId" clId="{8EB1CE8E-4BAB-4F6D-8B64-515CA080F34C}" dt="2022-04-16T08:40:15.059" v="8939" actId="47"/>
        <pc:sldMkLst>
          <pc:docMk/>
          <pc:sldMk cId="2345680055" sldId="2547"/>
        </pc:sldMkLst>
      </pc:sldChg>
      <pc:sldChg chg="addSp delSp modSp add del mod ord">
        <pc:chgData name="Виктория Цветкова" userId="6f6c734c2736110f" providerId="LiveId" clId="{8EB1CE8E-4BAB-4F6D-8B64-515CA080F34C}" dt="2022-04-16T10:22:42.736" v="11402"/>
        <pc:sldMkLst>
          <pc:docMk/>
          <pc:sldMk cId="2515330016" sldId="2548"/>
        </pc:sldMkLst>
        <pc:spChg chg="mod ord">
          <ac:chgData name="Виктория Цветкова" userId="6f6c734c2736110f" providerId="LiveId" clId="{8EB1CE8E-4BAB-4F6D-8B64-515CA080F34C}" dt="2022-04-14T11:18:17.530" v="1377" actId="403"/>
          <ac:spMkLst>
            <pc:docMk/>
            <pc:sldMk cId="2515330016" sldId="2548"/>
            <ac:spMk id="3" creationId="{FDDF5302-8BAF-DD47-A375-773B74B64955}"/>
          </ac:spMkLst>
        </pc:spChg>
        <pc:spChg chg="add mod ord">
          <ac:chgData name="Виктория Цветкова" userId="6f6c734c2736110f" providerId="LiveId" clId="{8EB1CE8E-4BAB-4F6D-8B64-515CA080F34C}" dt="2022-04-16T10:21:47.375" v="11394" actId="1076"/>
          <ac:spMkLst>
            <pc:docMk/>
            <pc:sldMk cId="2515330016" sldId="2548"/>
            <ac:spMk id="5" creationId="{08007D92-D5C5-4CCE-9148-F27C7DADDAB4}"/>
          </ac:spMkLst>
        </pc:spChg>
        <pc:spChg chg="add del mod">
          <ac:chgData name="Виктория Цветкова" userId="6f6c734c2736110f" providerId="LiveId" clId="{8EB1CE8E-4BAB-4F6D-8B64-515CA080F34C}" dt="2022-04-14T11:06:59.414" v="898" actId="478"/>
          <ac:spMkLst>
            <pc:docMk/>
            <pc:sldMk cId="2515330016" sldId="2548"/>
            <ac:spMk id="6" creationId="{067FB343-8D85-4F2B-A895-7DD659D1ECDD}"/>
          </ac:spMkLst>
        </pc:spChg>
        <pc:spChg chg="add mod ord">
          <ac:chgData name="Виктория Цветкова" userId="6f6c734c2736110f" providerId="LiveId" clId="{8EB1CE8E-4BAB-4F6D-8B64-515CA080F34C}" dt="2022-04-16T10:21:49.391" v="11395" actId="1076"/>
          <ac:spMkLst>
            <pc:docMk/>
            <pc:sldMk cId="2515330016" sldId="2548"/>
            <ac:spMk id="7" creationId="{E764D39A-05CB-4BB6-863D-B736F95E7961}"/>
          </ac:spMkLst>
        </pc:spChg>
        <pc:spChg chg="add del mod">
          <ac:chgData name="Виктория Цветкова" userId="6f6c734c2736110f" providerId="LiveId" clId="{8EB1CE8E-4BAB-4F6D-8B64-515CA080F34C}" dt="2022-04-14T11:07:25.988" v="903" actId="478"/>
          <ac:spMkLst>
            <pc:docMk/>
            <pc:sldMk cId="2515330016" sldId="2548"/>
            <ac:spMk id="9" creationId="{2A25FA68-B4E6-4F56-98B1-1DB8AE04DCB4}"/>
          </ac:spMkLst>
        </pc:spChg>
        <pc:spChg chg="add mod">
          <ac:chgData name="Виктория Цветкова" userId="6f6c734c2736110f" providerId="LiveId" clId="{8EB1CE8E-4BAB-4F6D-8B64-515CA080F34C}" dt="2022-04-14T11:08:13.334" v="916" actId="1076"/>
          <ac:spMkLst>
            <pc:docMk/>
            <pc:sldMk cId="2515330016" sldId="2548"/>
            <ac:spMk id="10" creationId="{46EC9FDC-5DEA-47E1-896B-E03F83C32CA0}"/>
          </ac:spMkLst>
        </pc:spChg>
        <pc:spChg chg="add del mod">
          <ac:chgData name="Виктория Цветкова" userId="6f6c734c2736110f" providerId="LiveId" clId="{8EB1CE8E-4BAB-4F6D-8B64-515CA080F34C}" dt="2022-04-15T15:15:34.945" v="1875"/>
          <ac:spMkLst>
            <pc:docMk/>
            <pc:sldMk cId="2515330016" sldId="2548"/>
            <ac:spMk id="12" creationId="{BE0B5052-E2EB-4B6C-A312-A46480448632}"/>
          </ac:spMkLst>
        </pc:spChg>
        <pc:picChg chg="mod ord">
          <ac:chgData name="Виктория Цветкова" userId="6f6c734c2736110f" providerId="LiveId" clId="{8EB1CE8E-4BAB-4F6D-8B64-515CA080F34C}" dt="2022-04-16T10:22:42.736" v="11402"/>
          <ac:picMkLst>
            <pc:docMk/>
            <pc:sldMk cId="2515330016" sldId="2548"/>
            <ac:picMk id="8" creationId="{A09F623E-2819-2D41-ADE0-C7B64EF0EC4F}"/>
          </ac:picMkLst>
        </pc:picChg>
      </pc:sldChg>
      <pc:sldChg chg="addSp modSp mod">
        <pc:chgData name="Виктория Цветкова" userId="6f6c734c2736110f" providerId="LiveId" clId="{8EB1CE8E-4BAB-4F6D-8B64-515CA080F34C}" dt="2022-04-16T10:21:01.190" v="11392" actId="1076"/>
        <pc:sldMkLst>
          <pc:docMk/>
          <pc:sldMk cId="1564110906" sldId="2549"/>
        </pc:sldMkLst>
        <pc:spChg chg="add mod">
          <ac:chgData name="Виктория Цветкова" userId="6f6c734c2736110f" providerId="LiveId" clId="{8EB1CE8E-4BAB-4F6D-8B64-515CA080F34C}" dt="2022-04-16T10:21:01.190" v="11392" actId="1076"/>
          <ac:spMkLst>
            <pc:docMk/>
            <pc:sldMk cId="1564110906" sldId="2549"/>
            <ac:spMk id="7" creationId="{30C10738-5B85-4205-95D5-71786A5C3198}"/>
          </ac:spMkLst>
        </pc:spChg>
      </pc:sldChg>
      <pc:sldChg chg="addSp delSp modSp add del mod ord">
        <pc:chgData name="Виктория Цветкова" userId="6f6c734c2736110f" providerId="LiveId" clId="{8EB1CE8E-4BAB-4F6D-8B64-515CA080F34C}" dt="2022-04-16T10:24:18.399" v="11430" actId="14100"/>
        <pc:sldMkLst>
          <pc:docMk/>
          <pc:sldMk cId="847544899" sldId="2551"/>
        </pc:sldMkLst>
        <pc:spChg chg="add mod ord">
          <ac:chgData name="Виктория Цветкова" userId="6f6c734c2736110f" providerId="LiveId" clId="{8EB1CE8E-4BAB-4F6D-8B64-515CA080F34C}" dt="2022-04-14T11:21:23.148" v="1405" actId="14100"/>
          <ac:spMkLst>
            <pc:docMk/>
            <pc:sldMk cId="847544899" sldId="2551"/>
            <ac:spMk id="2" creationId="{DEF35E40-1DE3-41AB-893A-3AB1B769C9B9}"/>
          </ac:spMkLst>
        </pc:spChg>
        <pc:spChg chg="add mod ord">
          <ac:chgData name="Виктория Цветкова" userId="6f6c734c2736110f" providerId="LiveId" clId="{8EB1CE8E-4BAB-4F6D-8B64-515CA080F34C}" dt="2022-04-14T11:29:49.397" v="1872" actId="1076"/>
          <ac:spMkLst>
            <pc:docMk/>
            <pc:sldMk cId="847544899" sldId="2551"/>
            <ac:spMk id="6" creationId="{5586EF4F-43A3-47E1-9D69-F17CFB944E10}"/>
          </ac:spMkLst>
        </pc:spChg>
        <pc:spChg chg="add del mod">
          <ac:chgData name="Виктория Цветкова" userId="6f6c734c2736110f" providerId="LiveId" clId="{8EB1CE8E-4BAB-4F6D-8B64-515CA080F34C}" dt="2022-04-14T11:29:31.812" v="1867" actId="478"/>
          <ac:spMkLst>
            <pc:docMk/>
            <pc:sldMk cId="847544899" sldId="2551"/>
            <ac:spMk id="7" creationId="{207FE18A-2F5C-48DC-B102-3E826B033768}"/>
          </ac:spMkLst>
        </pc:spChg>
        <pc:spChg chg="add del mod">
          <ac:chgData name="Виктория Цветкова" userId="6f6c734c2736110f" providerId="LiveId" clId="{8EB1CE8E-4BAB-4F6D-8B64-515CA080F34C}" dt="2022-04-14T11:28:19.978" v="1850" actId="22"/>
          <ac:spMkLst>
            <pc:docMk/>
            <pc:sldMk cId="847544899" sldId="2551"/>
            <ac:spMk id="8" creationId="{0647D17C-16CD-4706-9DD5-4F21E9AC35E6}"/>
          </ac:spMkLst>
        </pc:spChg>
        <pc:spChg chg="add mod">
          <ac:chgData name="Виктория Цветкова" userId="6f6c734c2736110f" providerId="LiveId" clId="{8EB1CE8E-4BAB-4F6D-8B64-515CA080F34C}" dt="2022-04-15T15:16:50.781" v="1890" actId="1076"/>
          <ac:spMkLst>
            <pc:docMk/>
            <pc:sldMk cId="847544899" sldId="2551"/>
            <ac:spMk id="8" creationId="{C67EB651-C82E-4487-B9F7-A1B5CF60DA21}"/>
          </ac:spMkLst>
        </pc:spChg>
        <pc:spChg chg="del mod ord">
          <ac:chgData name="Виктория Цветкова" userId="6f6c734c2736110f" providerId="LiveId" clId="{8EB1CE8E-4BAB-4F6D-8B64-515CA080F34C}" dt="2022-04-14T11:29:27.885" v="1864" actId="478"/>
          <ac:spMkLst>
            <pc:docMk/>
            <pc:sldMk cId="847544899" sldId="2551"/>
            <ac:spMk id="10" creationId="{C0FEB38D-85AD-EB41-9EC1-E966F44AB085}"/>
          </ac:spMkLst>
        </pc:spChg>
        <pc:spChg chg="mod">
          <ac:chgData name="Виктория Цветкова" userId="6f6c734c2736110f" providerId="LiveId" clId="{8EB1CE8E-4BAB-4F6D-8B64-515CA080F34C}" dt="2022-04-15T15:17:01.570" v="1894" actId="1076"/>
          <ac:spMkLst>
            <pc:docMk/>
            <pc:sldMk cId="847544899" sldId="2551"/>
            <ac:spMk id="11" creationId="{64D4B10F-ADAA-B74F-8461-59D7CAF3C4EF}"/>
          </ac:spMkLst>
        </pc:spChg>
        <pc:spChg chg="add mod">
          <ac:chgData name="Виктория Цветкова" userId="6f6c734c2736110f" providerId="LiveId" clId="{8EB1CE8E-4BAB-4F6D-8B64-515CA080F34C}" dt="2022-04-15T15:17:23.985" v="1899" actId="14100"/>
          <ac:spMkLst>
            <pc:docMk/>
            <pc:sldMk cId="847544899" sldId="2551"/>
            <ac:spMk id="12" creationId="{854B4569-F419-4B34-B803-5376F8E0A936}"/>
          </ac:spMkLst>
        </pc:spChg>
        <pc:picChg chg="mod">
          <ac:chgData name="Виктория Цветкова" userId="6f6c734c2736110f" providerId="LiveId" clId="{8EB1CE8E-4BAB-4F6D-8B64-515CA080F34C}" dt="2022-04-16T10:24:18.399" v="11430" actId="14100"/>
          <ac:picMkLst>
            <pc:docMk/>
            <pc:sldMk cId="847544899" sldId="2551"/>
            <ac:picMk id="32" creationId="{96E64F75-DC38-A047-84B3-5B96136A9686}"/>
          </ac:picMkLst>
        </pc:picChg>
        <pc:picChg chg="add del">
          <ac:chgData name="Виктория Цветкова" userId="6f6c734c2736110f" providerId="LiveId" clId="{8EB1CE8E-4BAB-4F6D-8B64-515CA080F34C}" dt="2022-04-16T10:23:21.802" v="11404"/>
          <ac:picMkLst>
            <pc:docMk/>
            <pc:sldMk cId="847544899" sldId="2551"/>
            <ac:picMk id="1026" creationId="{69C300BB-5C98-45DC-9B1B-87C95A80EA6C}"/>
          </ac:picMkLst>
        </pc:picChg>
      </pc:sldChg>
      <pc:sldChg chg="modSp add del mod">
        <pc:chgData name="Виктория Цветкова" userId="6f6c734c2736110f" providerId="LiveId" clId="{8EB1CE8E-4BAB-4F6D-8B64-515CA080F34C}" dt="2022-04-15T17:50:16.148" v="6676" actId="47"/>
        <pc:sldMkLst>
          <pc:docMk/>
          <pc:sldMk cId="1283988054" sldId="2553"/>
        </pc:sldMkLst>
        <pc:picChg chg="mod">
          <ac:chgData name="Виктория Цветкова" userId="6f6c734c2736110f" providerId="LiveId" clId="{8EB1CE8E-4BAB-4F6D-8B64-515CA080F34C}" dt="2022-04-14T11:19:09.525" v="1380" actId="1076"/>
          <ac:picMkLst>
            <pc:docMk/>
            <pc:sldMk cId="1283988054" sldId="2553"/>
            <ac:picMk id="12" creationId="{FF84EEF9-99EB-D946-9D26-4C931C143C43}"/>
          </ac:picMkLst>
        </pc:picChg>
      </pc:sldChg>
      <pc:sldChg chg="add del">
        <pc:chgData name="Виктория Цветкова" userId="6f6c734c2736110f" providerId="LiveId" clId="{8EB1CE8E-4BAB-4F6D-8B64-515CA080F34C}" dt="2022-04-15T15:35:39.460" v="2934" actId="47"/>
        <pc:sldMkLst>
          <pc:docMk/>
          <pc:sldMk cId="1277932624" sldId="2554"/>
        </pc:sldMkLst>
      </pc:sldChg>
      <pc:sldChg chg="add del">
        <pc:chgData name="Виктория Цветкова" userId="6f6c734c2736110f" providerId="LiveId" clId="{8EB1CE8E-4BAB-4F6D-8B64-515CA080F34C}" dt="2022-04-15T17:50:25.404" v="6678" actId="47"/>
        <pc:sldMkLst>
          <pc:docMk/>
          <pc:sldMk cId="3594982849" sldId="2555"/>
        </pc:sldMkLst>
      </pc:sldChg>
      <pc:sldChg chg="addSp delSp modSp add del mod ord">
        <pc:chgData name="Виктория Цветкова" userId="6f6c734c2736110f" providerId="LiveId" clId="{8EB1CE8E-4BAB-4F6D-8B64-515CA080F34C}" dt="2022-04-15T16:39:42.035" v="6183" actId="20577"/>
        <pc:sldMkLst>
          <pc:docMk/>
          <pc:sldMk cId="18228625" sldId="2556"/>
        </pc:sldMkLst>
        <pc:spChg chg="mod">
          <ac:chgData name="Виктория Цветкова" userId="6f6c734c2736110f" providerId="LiveId" clId="{8EB1CE8E-4BAB-4F6D-8B64-515CA080F34C}" dt="2022-04-15T16:23:53.043" v="5180" actId="122"/>
          <ac:spMkLst>
            <pc:docMk/>
            <pc:sldMk cId="18228625" sldId="2556"/>
            <ac:spMk id="2" creationId="{DDA2F4C6-F233-E149-AA45-4C25835FC4B7}"/>
          </ac:spMkLst>
        </pc:spChg>
        <pc:spChg chg="del mod">
          <ac:chgData name="Виктория Цветкова" userId="6f6c734c2736110f" providerId="LiveId" clId="{8EB1CE8E-4BAB-4F6D-8B64-515CA080F34C}" dt="2022-04-15T16:20:32.458" v="4985" actId="478"/>
          <ac:spMkLst>
            <pc:docMk/>
            <pc:sldMk cId="18228625" sldId="2556"/>
            <ac:spMk id="3" creationId="{623DBC43-2FBF-624E-ADB3-BA3583AE3449}"/>
          </ac:spMkLst>
        </pc:spChg>
        <pc:spChg chg="mod">
          <ac:chgData name="Виктория Цветкова" userId="6f6c734c2736110f" providerId="LiveId" clId="{8EB1CE8E-4BAB-4F6D-8B64-515CA080F34C}" dt="2022-04-15T16:39:42.035" v="6183" actId="20577"/>
          <ac:spMkLst>
            <pc:docMk/>
            <pc:sldMk cId="18228625" sldId="2556"/>
            <ac:spMk id="4" creationId="{8F06D68A-A600-9C45-B10C-2A39080E9E2D}"/>
          </ac:spMkLst>
        </pc:spChg>
        <pc:spChg chg="del">
          <ac:chgData name="Виктория Цветкова" userId="6f6c734c2736110f" providerId="LiveId" clId="{8EB1CE8E-4BAB-4F6D-8B64-515CA080F34C}" dt="2022-04-15T16:20:37.662" v="4987" actId="478"/>
          <ac:spMkLst>
            <pc:docMk/>
            <pc:sldMk cId="18228625" sldId="2556"/>
            <ac:spMk id="5" creationId="{F06F519B-5706-804A-8C82-1D9EDAA812F9}"/>
          </ac:spMkLst>
        </pc:spChg>
        <pc:spChg chg="del">
          <ac:chgData name="Виктория Цветкова" userId="6f6c734c2736110f" providerId="LiveId" clId="{8EB1CE8E-4BAB-4F6D-8B64-515CA080F34C}" dt="2022-04-15T16:20:40.436" v="4989" actId="478"/>
          <ac:spMkLst>
            <pc:docMk/>
            <pc:sldMk cId="18228625" sldId="2556"/>
            <ac:spMk id="6" creationId="{A65FB2C5-19EB-8A4A-98B2-19E436877E98}"/>
          </ac:spMkLst>
        </pc:spChg>
        <pc:spChg chg="add del mod">
          <ac:chgData name="Виктория Цветкова" userId="6f6c734c2736110f" providerId="LiveId" clId="{8EB1CE8E-4BAB-4F6D-8B64-515CA080F34C}" dt="2022-04-15T16:20:33.443" v="4986" actId="478"/>
          <ac:spMkLst>
            <pc:docMk/>
            <pc:sldMk cId="18228625" sldId="2556"/>
            <ac:spMk id="8" creationId="{44D7A4A7-DF34-4146-91EA-6F5FB79414D8}"/>
          </ac:spMkLst>
        </pc:spChg>
        <pc:spChg chg="add del mod">
          <ac:chgData name="Виктория Цветкова" userId="6f6c734c2736110f" providerId="LiveId" clId="{8EB1CE8E-4BAB-4F6D-8B64-515CA080F34C}" dt="2022-04-15T16:20:38.564" v="4988" actId="478"/>
          <ac:spMkLst>
            <pc:docMk/>
            <pc:sldMk cId="18228625" sldId="2556"/>
            <ac:spMk id="10" creationId="{D0419720-1253-4CF9-B84B-EB49FF20142E}"/>
          </ac:spMkLst>
        </pc:spChg>
        <pc:spChg chg="add del mod">
          <ac:chgData name="Виктория Цветкова" userId="6f6c734c2736110f" providerId="LiveId" clId="{8EB1CE8E-4BAB-4F6D-8B64-515CA080F34C}" dt="2022-04-15T16:20:42.674" v="4990" actId="478"/>
          <ac:spMkLst>
            <pc:docMk/>
            <pc:sldMk cId="18228625" sldId="2556"/>
            <ac:spMk id="12" creationId="{13E80742-2EB6-4294-BCBE-976DE56C6945}"/>
          </ac:spMkLst>
        </pc:spChg>
        <pc:spChg chg="add mod ord">
          <ac:chgData name="Виктория Цветкова" userId="6f6c734c2736110f" providerId="LiveId" clId="{8EB1CE8E-4BAB-4F6D-8B64-515CA080F34C}" dt="2022-04-15T16:33:49.696" v="5819" actId="20577"/>
          <ac:spMkLst>
            <pc:docMk/>
            <pc:sldMk cId="18228625" sldId="2556"/>
            <ac:spMk id="13" creationId="{A079991A-F8FF-4EC3-A28B-101E0C3E468B}"/>
          </ac:spMkLst>
        </pc:spChg>
        <pc:spChg chg="add mod">
          <ac:chgData name="Виктория Цветкова" userId="6f6c734c2736110f" providerId="LiveId" clId="{8EB1CE8E-4BAB-4F6D-8B64-515CA080F34C}" dt="2022-04-15T16:23:56.556" v="5181" actId="1076"/>
          <ac:spMkLst>
            <pc:docMk/>
            <pc:sldMk cId="18228625" sldId="2556"/>
            <ac:spMk id="15" creationId="{EF25EF00-8F65-4EB5-8CE0-C699E236D43D}"/>
          </ac:spMkLst>
        </pc:spChg>
      </pc:sldChg>
      <pc:sldChg chg="add del">
        <pc:chgData name="Виктория Цветкова" userId="6f6c734c2736110f" providerId="LiveId" clId="{8EB1CE8E-4BAB-4F6D-8B64-515CA080F34C}" dt="2022-04-15T15:35:39.460" v="2934" actId="47"/>
        <pc:sldMkLst>
          <pc:docMk/>
          <pc:sldMk cId="492756523" sldId="2558"/>
        </pc:sldMkLst>
      </pc:sldChg>
      <pc:sldChg chg="add del">
        <pc:chgData name="Виктория Цветкова" userId="6f6c734c2736110f" providerId="LiveId" clId="{8EB1CE8E-4BAB-4F6D-8B64-515CA080F34C}" dt="2022-04-16T09:24:01.173" v="10187" actId="47"/>
        <pc:sldMkLst>
          <pc:docMk/>
          <pc:sldMk cId="1706543715" sldId="2559"/>
        </pc:sldMkLst>
      </pc:sldChg>
      <pc:sldChg chg="addSp delSp modSp add del mod ord">
        <pc:chgData name="Виктория Цветкова" userId="6f6c734c2736110f" providerId="LiveId" clId="{8EB1CE8E-4BAB-4F6D-8B64-515CA080F34C}" dt="2022-04-16T10:30:02.082" v="11503"/>
        <pc:sldMkLst>
          <pc:docMk/>
          <pc:sldMk cId="3642316358" sldId="2560"/>
        </pc:sldMkLst>
        <pc:spChg chg="mod">
          <ac:chgData name="Виктория Цветкова" userId="6f6c734c2736110f" providerId="LiveId" clId="{8EB1CE8E-4BAB-4F6D-8B64-515CA080F34C}" dt="2022-04-15T18:04:54.573" v="6912" actId="403"/>
          <ac:spMkLst>
            <pc:docMk/>
            <pc:sldMk cId="3642316358" sldId="2560"/>
            <ac:spMk id="3" creationId="{14D9E47F-41E0-4FE3-891C-B53FBC82D7F3}"/>
          </ac:spMkLst>
        </pc:spChg>
        <pc:spChg chg="add del mod">
          <ac:chgData name="Виктория Цветкова" userId="6f6c734c2736110f" providerId="LiveId" clId="{8EB1CE8E-4BAB-4F6D-8B64-515CA080F34C}" dt="2022-04-15T18:04:47.247" v="6903" actId="478"/>
          <ac:spMkLst>
            <pc:docMk/>
            <pc:sldMk cId="3642316358" sldId="2560"/>
            <ac:spMk id="4" creationId="{9DA987E3-660B-4132-A742-67FB18A9A0F2}"/>
          </ac:spMkLst>
        </pc:spChg>
        <pc:graphicFrameChg chg="del">
          <ac:chgData name="Виктория Цветкова" userId="6f6c734c2736110f" providerId="LiveId" clId="{8EB1CE8E-4BAB-4F6D-8B64-515CA080F34C}" dt="2022-04-15T18:04:46.269" v="6902" actId="478"/>
          <ac:graphicFrameMkLst>
            <pc:docMk/>
            <pc:sldMk cId="3642316358" sldId="2560"/>
            <ac:graphicFrameMk id="8" creationId="{95EB8840-1974-5C4F-A503-A801266AD924}"/>
          </ac:graphicFrameMkLst>
        </pc:graphicFrameChg>
        <pc:picChg chg="mod">
          <ac:chgData name="Виктория Цветкова" userId="6f6c734c2736110f" providerId="LiveId" clId="{8EB1CE8E-4BAB-4F6D-8B64-515CA080F34C}" dt="2022-04-16T10:30:02.082" v="11503"/>
          <ac:picMkLst>
            <pc:docMk/>
            <pc:sldMk cId="3642316358" sldId="2560"/>
            <ac:picMk id="11" creationId="{B0B86B06-F4A6-2643-966F-7B41DA43C0B2}"/>
          </ac:picMkLst>
        </pc:picChg>
      </pc:sldChg>
      <pc:sldChg chg="add del">
        <pc:chgData name="Виктория Цветкова" userId="6f6c734c2736110f" providerId="LiveId" clId="{8EB1CE8E-4BAB-4F6D-8B64-515CA080F34C}" dt="2022-04-15T17:50:57.566" v="6686" actId="47"/>
        <pc:sldMkLst>
          <pc:docMk/>
          <pc:sldMk cId="3568041161" sldId="2561"/>
        </pc:sldMkLst>
      </pc:sldChg>
      <pc:sldChg chg="addSp delSp modSp add del mod ord">
        <pc:chgData name="Виктория Цветкова" userId="6f6c734c2736110f" providerId="LiveId" clId="{8EB1CE8E-4BAB-4F6D-8B64-515CA080F34C}" dt="2022-04-15T15:35:39.460" v="2934" actId="47"/>
        <pc:sldMkLst>
          <pc:docMk/>
          <pc:sldMk cId="675793322" sldId="2562"/>
        </pc:sldMkLst>
        <pc:spChg chg="del">
          <ac:chgData name="Виктория Цветкова" userId="6f6c734c2736110f" providerId="LiveId" clId="{8EB1CE8E-4BAB-4F6D-8B64-515CA080F34C}" dt="2022-04-15T15:19:56.694" v="1964" actId="478"/>
          <ac:spMkLst>
            <pc:docMk/>
            <pc:sldMk cId="675793322" sldId="2562"/>
            <ac:spMk id="6" creationId="{DC7F29EB-9E03-46C9-9351-2F7A07870D34}"/>
          </ac:spMkLst>
        </pc:spChg>
        <pc:spChg chg="add mod">
          <ac:chgData name="Виктория Цветкова" userId="6f6c734c2736110f" providerId="LiveId" clId="{8EB1CE8E-4BAB-4F6D-8B64-515CA080F34C}" dt="2022-04-15T15:35:08.193" v="2931" actId="113"/>
          <ac:spMkLst>
            <pc:docMk/>
            <pc:sldMk cId="675793322" sldId="2562"/>
            <ac:spMk id="7" creationId="{BC9366FD-A9F1-4653-B7A1-227AE3481742}"/>
          </ac:spMkLst>
        </pc:spChg>
        <pc:spChg chg="mod">
          <ac:chgData name="Виктория Цветкова" userId="6f6c734c2736110f" providerId="LiveId" clId="{8EB1CE8E-4BAB-4F6D-8B64-515CA080F34C}" dt="2022-04-15T15:27:38.133" v="2432" actId="1076"/>
          <ac:spMkLst>
            <pc:docMk/>
            <pc:sldMk cId="675793322" sldId="2562"/>
            <ac:spMk id="9" creationId="{2D7F6A80-08DF-8645-A4CD-7D0B49A3BF79}"/>
          </ac:spMkLst>
        </pc:spChg>
        <pc:spChg chg="mod">
          <ac:chgData name="Виктория Цветкова" userId="6f6c734c2736110f" providerId="LiveId" clId="{8EB1CE8E-4BAB-4F6D-8B64-515CA080F34C}" dt="2022-04-15T15:34:34.399" v="2930" actId="255"/>
          <ac:spMkLst>
            <pc:docMk/>
            <pc:sldMk cId="675793322" sldId="2562"/>
            <ac:spMk id="10" creationId="{5613A2D6-52A2-8C4D-985E-CB4BEE6B29BD}"/>
          </ac:spMkLst>
        </pc:spChg>
      </pc:sldChg>
      <pc:sldChg chg="addSp delSp modSp add mod ord">
        <pc:chgData name="Виктория Цветкова" userId="6f6c734c2736110f" providerId="LiveId" clId="{8EB1CE8E-4BAB-4F6D-8B64-515CA080F34C}" dt="2022-04-15T15:49:41.612" v="3520" actId="1076"/>
        <pc:sldMkLst>
          <pc:docMk/>
          <pc:sldMk cId="3634412562" sldId="2563"/>
        </pc:sldMkLst>
        <pc:spChg chg="mod">
          <ac:chgData name="Виктория Цветкова" userId="6f6c734c2736110f" providerId="LiveId" clId="{8EB1CE8E-4BAB-4F6D-8B64-515CA080F34C}" dt="2022-04-15T15:39:51.060" v="3024" actId="1076"/>
          <ac:spMkLst>
            <pc:docMk/>
            <pc:sldMk cId="3634412562" sldId="2563"/>
            <ac:spMk id="2" creationId="{F2A115AC-F6DD-4765-9553-9296098AFACF}"/>
          </ac:spMkLst>
        </pc:spChg>
        <pc:spChg chg="mod">
          <ac:chgData name="Виктория Цветкова" userId="6f6c734c2736110f" providerId="LiveId" clId="{8EB1CE8E-4BAB-4F6D-8B64-515CA080F34C}" dt="2022-04-15T15:49:27.172" v="3517" actId="255"/>
          <ac:spMkLst>
            <pc:docMk/>
            <pc:sldMk cId="3634412562" sldId="2563"/>
            <ac:spMk id="3" creationId="{8786DAAE-C08D-46E3-A8CE-2D266D3974F7}"/>
          </ac:spMkLst>
        </pc:spChg>
        <pc:spChg chg="add mod">
          <ac:chgData name="Виктория Цветкова" userId="6f6c734c2736110f" providerId="LiveId" clId="{8EB1CE8E-4BAB-4F6D-8B64-515CA080F34C}" dt="2022-04-15T15:49:41.612" v="3520" actId="1076"/>
          <ac:spMkLst>
            <pc:docMk/>
            <pc:sldMk cId="3634412562" sldId="2563"/>
            <ac:spMk id="6" creationId="{2FEED8EE-5EC8-4328-9855-DECCD4F97B04}"/>
          </ac:spMkLst>
        </pc:spChg>
        <pc:picChg chg="del">
          <ac:chgData name="Виктория Цветкова" userId="6f6c734c2736110f" providerId="LiveId" clId="{8EB1CE8E-4BAB-4F6D-8B64-515CA080F34C}" dt="2022-04-15T15:36:30.510" v="2996" actId="478"/>
          <ac:picMkLst>
            <pc:docMk/>
            <pc:sldMk cId="3634412562" sldId="2563"/>
            <ac:picMk id="4" creationId="{7A64E8CA-2249-47BF-8611-8809F040EA8E}"/>
          </ac:picMkLst>
        </pc:picChg>
      </pc:sldChg>
      <pc:sldChg chg="delSp modSp add mod">
        <pc:chgData name="Виктория Цветкова" userId="6f6c734c2736110f" providerId="LiveId" clId="{8EB1CE8E-4BAB-4F6D-8B64-515CA080F34C}" dt="2022-04-15T15:59:44.377" v="4026" actId="20577"/>
        <pc:sldMkLst>
          <pc:docMk/>
          <pc:sldMk cId="752025294" sldId="2564"/>
        </pc:sldMkLst>
        <pc:spChg chg="mod">
          <ac:chgData name="Виктория Цветкова" userId="6f6c734c2736110f" providerId="LiveId" clId="{8EB1CE8E-4BAB-4F6D-8B64-515CA080F34C}" dt="2022-04-15T15:50:16.653" v="3582" actId="1076"/>
          <ac:spMkLst>
            <pc:docMk/>
            <pc:sldMk cId="752025294" sldId="2564"/>
            <ac:spMk id="2" creationId="{F2A115AC-F6DD-4765-9553-9296098AFACF}"/>
          </ac:spMkLst>
        </pc:spChg>
        <pc:spChg chg="mod">
          <ac:chgData name="Виктория Цветкова" userId="6f6c734c2736110f" providerId="LiveId" clId="{8EB1CE8E-4BAB-4F6D-8B64-515CA080F34C}" dt="2022-04-15T15:59:44.377" v="4026" actId="20577"/>
          <ac:spMkLst>
            <pc:docMk/>
            <pc:sldMk cId="752025294" sldId="2564"/>
            <ac:spMk id="3" creationId="{8786DAAE-C08D-46E3-A8CE-2D266D3974F7}"/>
          </ac:spMkLst>
        </pc:spChg>
        <pc:spChg chg="del">
          <ac:chgData name="Виктория Цветкова" userId="6f6c734c2736110f" providerId="LiveId" clId="{8EB1CE8E-4BAB-4F6D-8B64-515CA080F34C}" dt="2022-04-15T15:50:26.532" v="3585" actId="478"/>
          <ac:spMkLst>
            <pc:docMk/>
            <pc:sldMk cId="752025294" sldId="2564"/>
            <ac:spMk id="6" creationId="{2FEED8EE-5EC8-4328-9855-DECCD4F97B04}"/>
          </ac:spMkLst>
        </pc:spChg>
      </pc:sldChg>
      <pc:sldChg chg="modSp add mod ord">
        <pc:chgData name="Виктория Цветкова" userId="6f6c734c2736110f" providerId="LiveId" clId="{8EB1CE8E-4BAB-4F6D-8B64-515CA080F34C}" dt="2022-04-15T16:05:36.211" v="4129" actId="1076"/>
        <pc:sldMkLst>
          <pc:docMk/>
          <pc:sldMk cId="3260910881" sldId="2565"/>
        </pc:sldMkLst>
        <pc:spChg chg="mod">
          <ac:chgData name="Виктория Цветкова" userId="6f6c734c2736110f" providerId="LiveId" clId="{8EB1CE8E-4BAB-4F6D-8B64-515CA080F34C}" dt="2022-04-15T16:00:59.524" v="4075" actId="1076"/>
          <ac:spMkLst>
            <pc:docMk/>
            <pc:sldMk cId="3260910881" sldId="2565"/>
            <ac:spMk id="2" creationId="{0179C09C-6E20-48F6-AE6D-C893A0F33BE9}"/>
          </ac:spMkLst>
        </pc:spChg>
        <pc:spChg chg="mod">
          <ac:chgData name="Виктория Цветкова" userId="6f6c734c2736110f" providerId="LiveId" clId="{8EB1CE8E-4BAB-4F6D-8B64-515CA080F34C}" dt="2022-04-15T16:05:15.376" v="4121" actId="14100"/>
          <ac:spMkLst>
            <pc:docMk/>
            <pc:sldMk cId="3260910881" sldId="2565"/>
            <ac:spMk id="8" creationId="{3906F5DD-4A92-4D13-9FD6-EB3D253F1B5B}"/>
          </ac:spMkLst>
        </pc:spChg>
        <pc:spChg chg="mod">
          <ac:chgData name="Виктория Цветкова" userId="6f6c734c2736110f" providerId="LiveId" clId="{8EB1CE8E-4BAB-4F6D-8B64-515CA080F34C}" dt="2022-04-15T16:05:23.480" v="4124" actId="20577"/>
          <ac:spMkLst>
            <pc:docMk/>
            <pc:sldMk cId="3260910881" sldId="2565"/>
            <ac:spMk id="10" creationId="{B883827C-18AE-4020-9C52-FA98F602CDA8}"/>
          </ac:spMkLst>
        </pc:spChg>
        <pc:spChg chg="mod">
          <ac:chgData name="Виктория Цветкова" userId="6f6c734c2736110f" providerId="LiveId" clId="{8EB1CE8E-4BAB-4F6D-8B64-515CA080F34C}" dt="2022-04-15T16:05:28.071" v="4126" actId="14100"/>
          <ac:spMkLst>
            <pc:docMk/>
            <pc:sldMk cId="3260910881" sldId="2565"/>
            <ac:spMk id="12" creationId="{16437E05-0067-484F-AA03-C9A3BB474A87}"/>
          </ac:spMkLst>
        </pc:spChg>
        <pc:spChg chg="mod">
          <ac:chgData name="Виктория Цветкова" userId="6f6c734c2736110f" providerId="LiveId" clId="{8EB1CE8E-4BAB-4F6D-8B64-515CA080F34C}" dt="2022-04-15T16:05:32.974" v="4128" actId="14100"/>
          <ac:spMkLst>
            <pc:docMk/>
            <pc:sldMk cId="3260910881" sldId="2565"/>
            <ac:spMk id="14" creationId="{4C5E15CF-C2E2-4170-9D3F-05AFA6A71C4E}"/>
          </ac:spMkLst>
        </pc:spChg>
        <pc:spChg chg="mod">
          <ac:chgData name="Виктория Цветкова" userId="6f6c734c2736110f" providerId="LiveId" clId="{8EB1CE8E-4BAB-4F6D-8B64-515CA080F34C}" dt="2022-04-15T16:05:36.211" v="4129" actId="1076"/>
          <ac:spMkLst>
            <pc:docMk/>
            <pc:sldMk cId="3260910881" sldId="2565"/>
            <ac:spMk id="16" creationId="{6F7C42E1-C97A-4263-8930-82FE8A8D3F8A}"/>
          </ac:spMkLst>
        </pc:spChg>
      </pc:sldChg>
      <pc:sldChg chg="modSp add mod ord">
        <pc:chgData name="Виктория Цветкова" userId="6f6c734c2736110f" providerId="LiveId" clId="{8EB1CE8E-4BAB-4F6D-8B64-515CA080F34C}" dt="2022-04-16T10:30:52.621" v="11504" actId="2711"/>
        <pc:sldMkLst>
          <pc:docMk/>
          <pc:sldMk cId="1183160586" sldId="2566"/>
        </pc:sldMkLst>
        <pc:spChg chg="mod">
          <ac:chgData name="Виктория Цветкова" userId="6f6c734c2736110f" providerId="LiveId" clId="{8EB1CE8E-4BAB-4F6D-8B64-515CA080F34C}" dt="2022-04-15T16:06:15.932" v="4161" actId="1076"/>
          <ac:spMkLst>
            <pc:docMk/>
            <pc:sldMk cId="1183160586" sldId="2566"/>
            <ac:spMk id="3" creationId="{F6A39CFE-F193-9048-BE90-69178B4C33C9}"/>
          </ac:spMkLst>
        </pc:spChg>
        <pc:spChg chg="mod">
          <ac:chgData name="Виктория Цветкова" userId="6f6c734c2736110f" providerId="LiveId" clId="{8EB1CE8E-4BAB-4F6D-8B64-515CA080F34C}" dt="2022-04-16T10:30:52.621" v="11504" actId="2711"/>
          <ac:spMkLst>
            <pc:docMk/>
            <pc:sldMk cId="1183160586" sldId="2566"/>
            <ac:spMk id="5" creationId="{32CB5DE7-C0EC-D942-81AE-50AB9E5F55A3}"/>
          </ac:spMkLst>
        </pc:spChg>
      </pc:sldChg>
      <pc:sldChg chg="addSp delSp modSp add mod ord">
        <pc:chgData name="Виктория Цветкова" userId="6f6c734c2736110f" providerId="LiveId" clId="{8EB1CE8E-4BAB-4F6D-8B64-515CA080F34C}" dt="2022-04-16T10:25:53.896" v="11456" actId="1076"/>
        <pc:sldMkLst>
          <pc:docMk/>
          <pc:sldMk cId="2193514099" sldId="2567"/>
        </pc:sldMkLst>
        <pc:spChg chg="mod">
          <ac:chgData name="Виктория Цветкова" userId="6f6c734c2736110f" providerId="LiveId" clId="{8EB1CE8E-4BAB-4F6D-8B64-515CA080F34C}" dt="2022-04-15T16:50:04.540" v="6406" actId="14100"/>
          <ac:spMkLst>
            <pc:docMk/>
            <pc:sldMk cId="2193514099" sldId="2567"/>
            <ac:spMk id="3" creationId="{FDDF5302-8BAF-DD47-A375-773B74B64955}"/>
          </ac:spMkLst>
        </pc:spChg>
        <pc:spChg chg="add del mod">
          <ac:chgData name="Виктория Цветкова" userId="6f6c734c2736110f" providerId="LiveId" clId="{8EB1CE8E-4BAB-4F6D-8B64-515CA080F34C}" dt="2022-04-16T10:25:48.826" v="11454" actId="478"/>
          <ac:spMkLst>
            <pc:docMk/>
            <pc:sldMk cId="2193514099" sldId="2567"/>
            <ac:spMk id="4" creationId="{7CF61F8C-8C82-4193-A65B-6506056BE313}"/>
          </ac:spMkLst>
        </pc:spChg>
        <pc:spChg chg="del">
          <ac:chgData name="Виктория Цветкова" userId="6f6c734c2736110f" providerId="LiveId" clId="{8EB1CE8E-4BAB-4F6D-8B64-515CA080F34C}" dt="2022-04-15T16:19:55.414" v="4979" actId="478"/>
          <ac:spMkLst>
            <pc:docMk/>
            <pc:sldMk cId="2193514099" sldId="2567"/>
            <ac:spMk id="5" creationId="{08007D92-D5C5-4CCE-9148-F27C7DADDAB4}"/>
          </ac:spMkLst>
        </pc:spChg>
        <pc:spChg chg="del">
          <ac:chgData name="Виктория Цветкова" userId="6f6c734c2736110f" providerId="LiveId" clId="{8EB1CE8E-4BAB-4F6D-8B64-515CA080F34C}" dt="2022-04-15T16:19:56.924" v="4980" actId="478"/>
          <ac:spMkLst>
            <pc:docMk/>
            <pc:sldMk cId="2193514099" sldId="2567"/>
            <ac:spMk id="7" creationId="{E764D39A-05CB-4BB6-863D-B736F95E7961}"/>
          </ac:spMkLst>
        </pc:spChg>
        <pc:spChg chg="add mod">
          <ac:chgData name="Виктория Цветкова" userId="6f6c734c2736110f" providerId="LiveId" clId="{8EB1CE8E-4BAB-4F6D-8B64-515CA080F34C}" dt="2022-04-15T16:50:17.011" v="6410" actId="113"/>
          <ac:spMkLst>
            <pc:docMk/>
            <pc:sldMk cId="2193514099" sldId="2567"/>
            <ac:spMk id="9" creationId="{287EBB19-4196-46AF-9CA1-D74ABF39ADFB}"/>
          </ac:spMkLst>
        </pc:spChg>
        <pc:spChg chg="mod">
          <ac:chgData name="Виктория Цветкова" userId="6f6c734c2736110f" providerId="LiveId" clId="{8EB1CE8E-4BAB-4F6D-8B64-515CA080F34C}" dt="2022-04-15T16:49:40.943" v="6394" actId="1076"/>
          <ac:spMkLst>
            <pc:docMk/>
            <pc:sldMk cId="2193514099" sldId="2567"/>
            <ac:spMk id="10" creationId="{46EC9FDC-5DEA-47E1-896B-E03F83C32CA0}"/>
          </ac:spMkLst>
        </pc:spChg>
        <pc:spChg chg="add mod">
          <ac:chgData name="Виктория Цветкова" userId="6f6c734c2736110f" providerId="LiveId" clId="{8EB1CE8E-4BAB-4F6D-8B64-515CA080F34C}" dt="2022-04-15T16:50:10.652" v="6408" actId="1076"/>
          <ac:spMkLst>
            <pc:docMk/>
            <pc:sldMk cId="2193514099" sldId="2567"/>
            <ac:spMk id="11" creationId="{6376989E-9903-4A39-AF12-7FF61BFCF878}"/>
          </ac:spMkLst>
        </pc:spChg>
        <pc:picChg chg="del">
          <ac:chgData name="Виктория Цветкова" userId="6f6c734c2736110f" providerId="LiveId" clId="{8EB1CE8E-4BAB-4F6D-8B64-515CA080F34C}" dt="2022-04-16T10:25:47.181" v="11453" actId="478"/>
          <ac:picMkLst>
            <pc:docMk/>
            <pc:sldMk cId="2193514099" sldId="2567"/>
            <ac:picMk id="8" creationId="{A09F623E-2819-2D41-ADE0-C7B64EF0EC4F}"/>
          </ac:picMkLst>
        </pc:picChg>
        <pc:picChg chg="add mod">
          <ac:chgData name="Виктория Цветкова" userId="6f6c734c2736110f" providerId="LiveId" clId="{8EB1CE8E-4BAB-4F6D-8B64-515CA080F34C}" dt="2022-04-16T10:25:53.896" v="11456" actId="1076"/>
          <ac:picMkLst>
            <pc:docMk/>
            <pc:sldMk cId="2193514099" sldId="2567"/>
            <ac:picMk id="12" creationId="{597F4CFB-F495-4E08-AC26-3F7AB0ECA03D}"/>
          </ac:picMkLst>
        </pc:picChg>
      </pc:sldChg>
      <pc:sldChg chg="addSp modSp add mod ord">
        <pc:chgData name="Виктория Цветкова" userId="6f6c734c2736110f" providerId="LiveId" clId="{8EB1CE8E-4BAB-4F6D-8B64-515CA080F34C}" dt="2022-04-16T10:41:11.601" v="11616" actId="2711"/>
        <pc:sldMkLst>
          <pc:docMk/>
          <pc:sldMk cId="2210205223" sldId="2568"/>
        </pc:sldMkLst>
        <pc:spChg chg="mod">
          <ac:chgData name="Виктория Цветкова" userId="6f6c734c2736110f" providerId="LiveId" clId="{8EB1CE8E-4BAB-4F6D-8B64-515CA080F34C}" dt="2022-04-16T08:58:49.559" v="9659" actId="1076"/>
          <ac:spMkLst>
            <pc:docMk/>
            <pc:sldMk cId="2210205223" sldId="2568"/>
            <ac:spMk id="2" creationId="{DDA2F4C6-F233-E149-AA45-4C25835FC4B7}"/>
          </ac:spMkLst>
        </pc:spChg>
        <pc:spChg chg="mod">
          <ac:chgData name="Виктория Цветкова" userId="6f6c734c2736110f" providerId="LiveId" clId="{8EB1CE8E-4BAB-4F6D-8B64-515CA080F34C}" dt="2022-04-16T09:00:28.607" v="9685" actId="1076"/>
          <ac:spMkLst>
            <pc:docMk/>
            <pc:sldMk cId="2210205223" sldId="2568"/>
            <ac:spMk id="4" creationId="{8F06D68A-A600-9C45-B10C-2A39080E9E2D}"/>
          </ac:spMkLst>
        </pc:spChg>
        <pc:spChg chg="add mod ord">
          <ac:chgData name="Виктория Цветкова" userId="6f6c734c2736110f" providerId="LiveId" clId="{8EB1CE8E-4BAB-4F6D-8B64-515CA080F34C}" dt="2022-04-16T09:00:14.514" v="9681" actId="403"/>
          <ac:spMkLst>
            <pc:docMk/>
            <pc:sldMk cId="2210205223" sldId="2568"/>
            <ac:spMk id="5" creationId="{00524AD6-A124-4D79-8918-72A7C4D14C65}"/>
          </ac:spMkLst>
        </pc:spChg>
        <pc:spChg chg="add mod">
          <ac:chgData name="Виктория Цветкова" userId="6f6c734c2736110f" providerId="LiveId" clId="{8EB1CE8E-4BAB-4F6D-8B64-515CA080F34C}" dt="2022-04-16T08:58:40.934" v="9657" actId="13822"/>
          <ac:spMkLst>
            <pc:docMk/>
            <pc:sldMk cId="2210205223" sldId="2568"/>
            <ac:spMk id="6" creationId="{87DD2E09-553E-4770-999E-E887D0B8D0EE}"/>
          </ac:spMkLst>
        </pc:spChg>
        <pc:spChg chg="add mod ord">
          <ac:chgData name="Виктория Цветкова" userId="6f6c734c2736110f" providerId="LiveId" clId="{8EB1CE8E-4BAB-4F6D-8B64-515CA080F34C}" dt="2022-04-16T08:59:33.605" v="9672" actId="2085"/>
          <ac:spMkLst>
            <pc:docMk/>
            <pc:sldMk cId="2210205223" sldId="2568"/>
            <ac:spMk id="7" creationId="{AD16F25B-8CC1-4980-80B6-B3C790363F12}"/>
          </ac:spMkLst>
        </pc:spChg>
        <pc:spChg chg="add mod">
          <ac:chgData name="Виктория Цветкова" userId="6f6c734c2736110f" providerId="LiveId" clId="{8EB1CE8E-4BAB-4F6D-8B64-515CA080F34C}" dt="2022-04-16T09:01:05.151" v="9691" actId="1076"/>
          <ac:spMkLst>
            <pc:docMk/>
            <pc:sldMk cId="2210205223" sldId="2568"/>
            <ac:spMk id="9" creationId="{BBD538EE-A743-4097-988D-C6B9C5716D5C}"/>
          </ac:spMkLst>
        </pc:spChg>
        <pc:spChg chg="add mod">
          <ac:chgData name="Виктория Цветкова" userId="6f6c734c2736110f" providerId="LiveId" clId="{8EB1CE8E-4BAB-4F6D-8B64-515CA080F34C}" dt="2022-04-16T10:41:11.601" v="11616" actId="2711"/>
          <ac:spMkLst>
            <pc:docMk/>
            <pc:sldMk cId="2210205223" sldId="2568"/>
            <ac:spMk id="11" creationId="{ECDF0F36-C4B7-42C2-80D5-B70510CFBF16}"/>
          </ac:spMkLst>
        </pc:spChg>
      </pc:sldChg>
      <pc:sldChg chg="addSp modSp add mod ord">
        <pc:chgData name="Виктория Цветкова" userId="6f6c734c2736110f" providerId="LiveId" clId="{8EB1CE8E-4BAB-4F6D-8B64-515CA080F34C}" dt="2022-04-16T10:32:25.831" v="11532" actId="1076"/>
        <pc:sldMkLst>
          <pc:docMk/>
          <pc:sldMk cId="646552863" sldId="2569"/>
        </pc:sldMkLst>
        <pc:spChg chg="mod">
          <ac:chgData name="Виктория Цветкова" userId="6f6c734c2736110f" providerId="LiveId" clId="{8EB1CE8E-4BAB-4F6D-8B64-515CA080F34C}" dt="2022-04-16T10:32:11.487" v="11528" actId="1076"/>
          <ac:spMkLst>
            <pc:docMk/>
            <pc:sldMk cId="646552863" sldId="2569"/>
            <ac:spMk id="3" creationId="{F6A39CFE-F193-9048-BE90-69178B4C33C9}"/>
          </ac:spMkLst>
        </pc:spChg>
        <pc:spChg chg="mod">
          <ac:chgData name="Виктория Цветкова" userId="6f6c734c2736110f" providerId="LiveId" clId="{8EB1CE8E-4BAB-4F6D-8B64-515CA080F34C}" dt="2022-04-16T10:32:25.831" v="11532" actId="1076"/>
          <ac:spMkLst>
            <pc:docMk/>
            <pc:sldMk cId="646552863" sldId="2569"/>
            <ac:spMk id="5" creationId="{32CB5DE7-C0EC-D942-81AE-50AB9E5F55A3}"/>
          </ac:spMkLst>
        </pc:spChg>
        <pc:spChg chg="add mod">
          <ac:chgData name="Виктория Цветкова" userId="6f6c734c2736110f" providerId="LiveId" clId="{8EB1CE8E-4BAB-4F6D-8B64-515CA080F34C}" dt="2022-04-16T10:32:23.271" v="11531" actId="1076"/>
          <ac:spMkLst>
            <pc:docMk/>
            <pc:sldMk cId="646552863" sldId="2569"/>
            <ac:spMk id="6" creationId="{6289B0C7-EE06-4FBF-8A92-50E53E906E0B}"/>
          </ac:spMkLst>
        </pc:spChg>
        <pc:picChg chg="mod">
          <ac:chgData name="Виктория Цветкова" userId="6f6c734c2736110f" providerId="LiveId" clId="{8EB1CE8E-4BAB-4F6D-8B64-515CA080F34C}" dt="2022-04-16T10:31:19.007" v="11506" actId="1076"/>
          <ac:picMkLst>
            <pc:docMk/>
            <pc:sldMk cId="646552863" sldId="2569"/>
            <ac:picMk id="26" creationId="{7BB0D9BC-46FF-F44B-953D-31A74B803434}"/>
          </ac:picMkLst>
        </pc:picChg>
      </pc:sldChg>
      <pc:sldChg chg="addSp delSp modSp add mod ord">
        <pc:chgData name="Виктория Цветкова" userId="6f6c734c2736110f" providerId="LiveId" clId="{8EB1CE8E-4BAB-4F6D-8B64-515CA080F34C}" dt="2022-04-16T10:33:00.814" v="11537" actId="2711"/>
        <pc:sldMkLst>
          <pc:docMk/>
          <pc:sldMk cId="2375967375" sldId="2570"/>
        </pc:sldMkLst>
        <pc:spChg chg="add del mod">
          <ac:chgData name="Виктория Цветкова" userId="6f6c734c2736110f" providerId="LiveId" clId="{8EB1CE8E-4BAB-4F6D-8B64-515CA080F34C}" dt="2022-04-16T10:32:36.793" v="11533" actId="2711"/>
          <ac:spMkLst>
            <pc:docMk/>
            <pc:sldMk cId="2375967375" sldId="2570"/>
            <ac:spMk id="2" creationId="{0179C09C-6E20-48F6-AE6D-C893A0F33BE9}"/>
          </ac:spMkLst>
        </pc:spChg>
        <pc:spChg chg="add del mod">
          <ac:chgData name="Виктория Цветкова" userId="6f6c734c2736110f" providerId="LiveId" clId="{8EB1CE8E-4BAB-4F6D-8B64-515CA080F34C}" dt="2022-04-15T16:53:17.322" v="6460" actId="478"/>
          <ac:spMkLst>
            <pc:docMk/>
            <pc:sldMk cId="2375967375" sldId="2570"/>
            <ac:spMk id="5" creationId="{A404A9E9-BA8A-4FED-851C-08A2C9A93EC9}"/>
          </ac:spMkLst>
        </pc:spChg>
        <pc:spChg chg="del">
          <ac:chgData name="Виктория Цветкова" userId="6f6c734c2736110f" providerId="LiveId" clId="{8EB1CE8E-4BAB-4F6D-8B64-515CA080F34C}" dt="2022-04-15T16:53:20.122" v="6461" actId="478"/>
          <ac:spMkLst>
            <pc:docMk/>
            <pc:sldMk cId="2375967375" sldId="2570"/>
            <ac:spMk id="8" creationId="{3906F5DD-4A92-4D13-9FD6-EB3D253F1B5B}"/>
          </ac:spMkLst>
        </pc:spChg>
        <pc:spChg chg="del">
          <ac:chgData name="Виктория Цветкова" userId="6f6c734c2736110f" providerId="LiveId" clId="{8EB1CE8E-4BAB-4F6D-8B64-515CA080F34C}" dt="2022-04-15T16:53:21.622" v="6462" actId="478"/>
          <ac:spMkLst>
            <pc:docMk/>
            <pc:sldMk cId="2375967375" sldId="2570"/>
            <ac:spMk id="10" creationId="{B883827C-18AE-4020-9C52-FA98F602CDA8}"/>
          </ac:spMkLst>
        </pc:spChg>
        <pc:spChg chg="del">
          <ac:chgData name="Виктория Цветкова" userId="6f6c734c2736110f" providerId="LiveId" clId="{8EB1CE8E-4BAB-4F6D-8B64-515CA080F34C}" dt="2022-04-15T16:53:23.113" v="6463" actId="478"/>
          <ac:spMkLst>
            <pc:docMk/>
            <pc:sldMk cId="2375967375" sldId="2570"/>
            <ac:spMk id="12" creationId="{16437E05-0067-484F-AA03-C9A3BB474A87}"/>
          </ac:spMkLst>
        </pc:spChg>
        <pc:spChg chg="add mod">
          <ac:chgData name="Виктория Цветкова" userId="6f6c734c2736110f" providerId="LiveId" clId="{8EB1CE8E-4BAB-4F6D-8B64-515CA080F34C}" dt="2022-04-16T10:33:00.814" v="11537" actId="2711"/>
          <ac:spMkLst>
            <pc:docMk/>
            <pc:sldMk cId="2375967375" sldId="2570"/>
            <ac:spMk id="13" creationId="{1557A038-0523-4EED-8A4C-4C2DC303A19E}"/>
          </ac:spMkLst>
        </pc:spChg>
        <pc:spChg chg="del">
          <ac:chgData name="Виктория Цветкова" userId="6f6c734c2736110f" providerId="LiveId" clId="{8EB1CE8E-4BAB-4F6D-8B64-515CA080F34C}" dt="2022-04-15T16:53:24.354" v="6464" actId="478"/>
          <ac:spMkLst>
            <pc:docMk/>
            <pc:sldMk cId="2375967375" sldId="2570"/>
            <ac:spMk id="14" creationId="{4C5E15CF-C2E2-4170-9D3F-05AFA6A71C4E}"/>
          </ac:spMkLst>
        </pc:spChg>
        <pc:spChg chg="add mod">
          <ac:chgData name="Виктория Цветкова" userId="6f6c734c2736110f" providerId="LiveId" clId="{8EB1CE8E-4BAB-4F6D-8B64-515CA080F34C}" dt="2022-04-16T10:32:48.946" v="11535" actId="2711"/>
          <ac:spMkLst>
            <pc:docMk/>
            <pc:sldMk cId="2375967375" sldId="2570"/>
            <ac:spMk id="15" creationId="{F10EA7D6-0484-41E4-9159-259E6AD93484}"/>
          </ac:spMkLst>
        </pc:spChg>
        <pc:spChg chg="del">
          <ac:chgData name="Виктория Цветкова" userId="6f6c734c2736110f" providerId="LiveId" clId="{8EB1CE8E-4BAB-4F6D-8B64-515CA080F34C}" dt="2022-04-15T16:53:26.007" v="6465" actId="478"/>
          <ac:spMkLst>
            <pc:docMk/>
            <pc:sldMk cId="2375967375" sldId="2570"/>
            <ac:spMk id="16" creationId="{6F7C42E1-C97A-4263-8930-82FE8A8D3F8A}"/>
          </ac:spMkLst>
        </pc:spChg>
        <pc:spChg chg="add mod">
          <ac:chgData name="Виктория Цветкова" userId="6f6c734c2736110f" providerId="LiveId" clId="{8EB1CE8E-4BAB-4F6D-8B64-515CA080F34C}" dt="2022-04-16T10:32:54.982" v="11536" actId="2711"/>
          <ac:spMkLst>
            <pc:docMk/>
            <pc:sldMk cId="2375967375" sldId="2570"/>
            <ac:spMk id="17" creationId="{7A240D56-C6B5-41C9-8813-C55AE6E6AE8B}"/>
          </ac:spMkLst>
        </pc:spChg>
        <pc:spChg chg="add mod">
          <ac:chgData name="Виктория Цветкова" userId="6f6c734c2736110f" providerId="LiveId" clId="{8EB1CE8E-4BAB-4F6D-8B64-515CA080F34C}" dt="2022-04-16T10:32:42.559" v="11534" actId="2711"/>
          <ac:spMkLst>
            <pc:docMk/>
            <pc:sldMk cId="2375967375" sldId="2570"/>
            <ac:spMk id="19" creationId="{5B5BFD65-E2E6-4E9E-A609-24AC400F035A}"/>
          </ac:spMkLst>
        </pc:spChg>
      </pc:sldChg>
      <pc:sldChg chg="delSp modSp add mod ord">
        <pc:chgData name="Виктория Цветкова" userId="6f6c734c2736110f" providerId="LiveId" clId="{8EB1CE8E-4BAB-4F6D-8B64-515CA080F34C}" dt="2022-04-16T10:33:10.974" v="11539" actId="2711"/>
        <pc:sldMkLst>
          <pc:docMk/>
          <pc:sldMk cId="721587590" sldId="2571"/>
        </pc:sldMkLst>
        <pc:spChg chg="mod">
          <ac:chgData name="Виктория Цветкова" userId="6f6c734c2736110f" providerId="LiveId" clId="{8EB1CE8E-4BAB-4F6D-8B64-515CA080F34C}" dt="2022-04-16T10:33:10.974" v="11539" actId="2711"/>
          <ac:spMkLst>
            <pc:docMk/>
            <pc:sldMk cId="721587590" sldId="2571"/>
            <ac:spMk id="7" creationId="{BC9366FD-A9F1-4653-B7A1-227AE3481742}"/>
          </ac:spMkLst>
        </pc:spChg>
        <pc:spChg chg="del mod">
          <ac:chgData name="Виктория Цветкова" userId="6f6c734c2736110f" providerId="LiveId" clId="{8EB1CE8E-4BAB-4F6D-8B64-515CA080F34C}" dt="2022-04-15T17:41:37.276" v="6551" actId="478"/>
          <ac:spMkLst>
            <pc:docMk/>
            <pc:sldMk cId="721587590" sldId="2571"/>
            <ac:spMk id="9" creationId="{2D7F6A80-08DF-8645-A4CD-7D0B49A3BF79}"/>
          </ac:spMkLst>
        </pc:spChg>
        <pc:spChg chg="mod">
          <ac:chgData name="Виктория Цветкова" userId="6f6c734c2736110f" providerId="LiveId" clId="{8EB1CE8E-4BAB-4F6D-8B64-515CA080F34C}" dt="2022-04-16T10:33:07.425" v="11538" actId="2711"/>
          <ac:spMkLst>
            <pc:docMk/>
            <pc:sldMk cId="721587590" sldId="2571"/>
            <ac:spMk id="10" creationId="{5613A2D6-52A2-8C4D-985E-CB4BEE6B29BD}"/>
          </ac:spMkLst>
        </pc:spChg>
      </pc:sldChg>
      <pc:sldChg chg="addSp delSp modSp add mod ord">
        <pc:chgData name="Виктория Цветкова" userId="6f6c734c2736110f" providerId="LiveId" clId="{8EB1CE8E-4BAB-4F6D-8B64-515CA080F34C}" dt="2022-04-16T10:33:54.693" v="11552" actId="123"/>
        <pc:sldMkLst>
          <pc:docMk/>
          <pc:sldMk cId="817509185" sldId="2572"/>
        </pc:sldMkLst>
        <pc:spChg chg="mod">
          <ac:chgData name="Виктория Цветкова" userId="6f6c734c2736110f" providerId="LiveId" clId="{8EB1CE8E-4BAB-4F6D-8B64-515CA080F34C}" dt="2022-04-16T10:33:46.918" v="11550" actId="1076"/>
          <ac:spMkLst>
            <pc:docMk/>
            <pc:sldMk cId="817509185" sldId="2572"/>
            <ac:spMk id="2" creationId="{DEF35E40-1DE3-41AB-893A-3AB1B769C9B9}"/>
          </ac:spMkLst>
        </pc:spChg>
        <pc:spChg chg="add mod">
          <ac:chgData name="Виктория Цветкова" userId="6f6c734c2736110f" providerId="LiveId" clId="{8EB1CE8E-4BAB-4F6D-8B64-515CA080F34C}" dt="2022-04-16T10:33:35.672" v="11545" actId="14100"/>
          <ac:spMkLst>
            <pc:docMk/>
            <pc:sldMk cId="817509185" sldId="2572"/>
            <ac:spMk id="4" creationId="{28DB5D4B-5DDC-407A-9FA1-CC3685A69806}"/>
          </ac:spMkLst>
        </pc:spChg>
        <pc:spChg chg="add del mod">
          <ac:chgData name="Виктория Цветкова" userId="6f6c734c2736110f" providerId="LiveId" clId="{8EB1CE8E-4BAB-4F6D-8B64-515CA080F34C}" dt="2022-04-16T10:24:33.034" v="11434" actId="478"/>
          <ac:spMkLst>
            <pc:docMk/>
            <pc:sldMk cId="817509185" sldId="2572"/>
            <ac:spMk id="5" creationId="{679FE30E-E530-4A3D-8D5F-4994C9AE4288}"/>
          </ac:spMkLst>
        </pc:spChg>
        <pc:spChg chg="del">
          <ac:chgData name="Виктория Цветкова" userId="6f6c734c2736110f" providerId="LiveId" clId="{8EB1CE8E-4BAB-4F6D-8B64-515CA080F34C}" dt="2022-04-15T17:43:42.972" v="6569" actId="478"/>
          <ac:spMkLst>
            <pc:docMk/>
            <pc:sldMk cId="817509185" sldId="2572"/>
            <ac:spMk id="8" creationId="{C67EB651-C82E-4487-B9F7-A1B5CF60DA21}"/>
          </ac:spMkLst>
        </pc:spChg>
        <pc:spChg chg="add mod">
          <ac:chgData name="Виктория Цветкова" userId="6f6c734c2736110f" providerId="LiveId" clId="{8EB1CE8E-4BAB-4F6D-8B64-515CA080F34C}" dt="2022-04-16T10:33:54.693" v="11552" actId="123"/>
          <ac:spMkLst>
            <pc:docMk/>
            <pc:sldMk cId="817509185" sldId="2572"/>
            <ac:spMk id="10" creationId="{8E14EFCF-B2DD-4176-93FE-09D02C8F5437}"/>
          </ac:spMkLst>
        </pc:spChg>
        <pc:spChg chg="del">
          <ac:chgData name="Виктория Цветкова" userId="6f6c734c2736110f" providerId="LiveId" clId="{8EB1CE8E-4BAB-4F6D-8B64-515CA080F34C}" dt="2022-04-15T17:43:37.632" v="6566" actId="478"/>
          <ac:spMkLst>
            <pc:docMk/>
            <pc:sldMk cId="817509185" sldId="2572"/>
            <ac:spMk id="11" creationId="{64D4B10F-ADAA-B74F-8461-59D7CAF3C4EF}"/>
          </ac:spMkLst>
        </pc:spChg>
        <pc:spChg chg="del">
          <ac:chgData name="Виктория Цветкова" userId="6f6c734c2736110f" providerId="LiveId" clId="{8EB1CE8E-4BAB-4F6D-8B64-515CA080F34C}" dt="2022-04-15T17:43:40.913" v="6568" actId="478"/>
          <ac:spMkLst>
            <pc:docMk/>
            <pc:sldMk cId="817509185" sldId="2572"/>
            <ac:spMk id="12" creationId="{854B4569-F419-4B34-B803-5376F8E0A936}"/>
          </ac:spMkLst>
        </pc:spChg>
        <pc:picChg chg="add mod">
          <ac:chgData name="Виктория Цветкова" userId="6f6c734c2736110f" providerId="LiveId" clId="{8EB1CE8E-4BAB-4F6D-8B64-515CA080F34C}" dt="2022-04-16T10:24:37.768" v="11436" actId="1076"/>
          <ac:picMkLst>
            <pc:docMk/>
            <pc:sldMk cId="817509185" sldId="2572"/>
            <ac:picMk id="7" creationId="{AF7D3CAA-2A02-4505-9498-58A7C785CE69}"/>
          </ac:picMkLst>
        </pc:picChg>
        <pc:picChg chg="del">
          <ac:chgData name="Виктория Цветкова" userId="6f6c734c2736110f" providerId="LiveId" clId="{8EB1CE8E-4BAB-4F6D-8B64-515CA080F34C}" dt="2022-04-16T10:24:31.088" v="11433" actId="478"/>
          <ac:picMkLst>
            <pc:docMk/>
            <pc:sldMk cId="817509185" sldId="2572"/>
            <ac:picMk id="32" creationId="{96E64F75-DC38-A047-84B3-5B96136A9686}"/>
          </ac:picMkLst>
        </pc:picChg>
      </pc:sldChg>
      <pc:sldChg chg="addSp delSp modSp add mod ord">
        <pc:chgData name="Виктория Цветкова" userId="6f6c734c2736110f" providerId="LiveId" clId="{8EB1CE8E-4BAB-4F6D-8B64-515CA080F34C}" dt="2022-04-16T10:34:13.546" v="11554" actId="2711"/>
        <pc:sldMkLst>
          <pc:docMk/>
          <pc:sldMk cId="1070395519" sldId="2573"/>
        </pc:sldMkLst>
        <pc:spChg chg="add del mod">
          <ac:chgData name="Виктория Цветкова" userId="6f6c734c2736110f" providerId="LiveId" clId="{8EB1CE8E-4BAB-4F6D-8B64-515CA080F34C}" dt="2022-04-16T10:26:00.297" v="11458" actId="478"/>
          <ac:spMkLst>
            <pc:docMk/>
            <pc:sldMk cId="1070395519" sldId="2573"/>
            <ac:spMk id="3" creationId="{946D04C6-CC39-4496-BD49-352E0D33F26D}"/>
          </ac:spMkLst>
        </pc:spChg>
        <pc:spChg chg="del">
          <ac:chgData name="Виктория Цветкова" userId="6f6c734c2736110f" providerId="LiveId" clId="{8EB1CE8E-4BAB-4F6D-8B64-515CA080F34C}" dt="2022-04-15T17:45:45.985" v="6588" actId="478"/>
          <ac:spMkLst>
            <pc:docMk/>
            <pc:sldMk cId="1070395519" sldId="2573"/>
            <ac:spMk id="3" creationId="{FDDF5302-8BAF-DD47-A375-773B74B64955}"/>
          </ac:spMkLst>
        </pc:spChg>
        <pc:spChg chg="add mod">
          <ac:chgData name="Виктория Цветкова" userId="6f6c734c2736110f" providerId="LiveId" clId="{8EB1CE8E-4BAB-4F6D-8B64-515CA080F34C}" dt="2022-04-16T10:34:13.546" v="11554" actId="2711"/>
          <ac:spMkLst>
            <pc:docMk/>
            <pc:sldMk cId="1070395519" sldId="2573"/>
            <ac:spMk id="4" creationId="{095F2F48-E602-4CF6-8EEF-08E9497A0E64}"/>
          </ac:spMkLst>
        </pc:spChg>
        <pc:spChg chg="del">
          <ac:chgData name="Виктория Цветкова" userId="6f6c734c2736110f" providerId="LiveId" clId="{8EB1CE8E-4BAB-4F6D-8B64-515CA080F34C}" dt="2022-04-15T17:45:50.337" v="6591" actId="478"/>
          <ac:spMkLst>
            <pc:docMk/>
            <pc:sldMk cId="1070395519" sldId="2573"/>
            <ac:spMk id="9" creationId="{287EBB19-4196-46AF-9CA1-D74ABF39ADFB}"/>
          </ac:spMkLst>
        </pc:spChg>
        <pc:spChg chg="del">
          <ac:chgData name="Виктория Цветкова" userId="6f6c734c2736110f" providerId="LiveId" clId="{8EB1CE8E-4BAB-4F6D-8B64-515CA080F34C}" dt="2022-04-15T17:45:48.668" v="6590" actId="478"/>
          <ac:spMkLst>
            <pc:docMk/>
            <pc:sldMk cId="1070395519" sldId="2573"/>
            <ac:spMk id="11" creationId="{6376989E-9903-4A39-AF12-7FF61BFCF878}"/>
          </ac:spMkLst>
        </pc:spChg>
        <pc:spChg chg="add mod">
          <ac:chgData name="Виктория Цветкова" userId="6f6c734c2736110f" providerId="LiveId" clId="{8EB1CE8E-4BAB-4F6D-8B64-515CA080F34C}" dt="2022-04-16T10:34:06.840" v="11553" actId="2711"/>
          <ac:spMkLst>
            <pc:docMk/>
            <pc:sldMk cId="1070395519" sldId="2573"/>
            <ac:spMk id="12" creationId="{42920149-11C9-4D4A-9896-55F0758CAD10}"/>
          </ac:spMkLst>
        </pc:spChg>
        <pc:picChg chg="del mod">
          <ac:chgData name="Виктория Цветкова" userId="6f6c734c2736110f" providerId="LiveId" clId="{8EB1CE8E-4BAB-4F6D-8B64-515CA080F34C}" dt="2022-04-16T10:25:59.022" v="11457" actId="478"/>
          <ac:picMkLst>
            <pc:docMk/>
            <pc:sldMk cId="1070395519" sldId="2573"/>
            <ac:picMk id="8" creationId="{A09F623E-2819-2D41-ADE0-C7B64EF0EC4F}"/>
          </ac:picMkLst>
        </pc:picChg>
        <pc:picChg chg="add mod">
          <ac:chgData name="Виктория Цветкова" userId="6f6c734c2736110f" providerId="LiveId" clId="{8EB1CE8E-4BAB-4F6D-8B64-515CA080F34C}" dt="2022-04-16T10:26:05.264" v="11460" actId="1076"/>
          <ac:picMkLst>
            <pc:docMk/>
            <pc:sldMk cId="1070395519" sldId="2573"/>
            <ac:picMk id="9" creationId="{AB5B7168-DD12-45C0-9CFA-FE7731286A6A}"/>
          </ac:picMkLst>
        </pc:picChg>
      </pc:sldChg>
      <pc:sldChg chg="addSp delSp modSp add mod ord">
        <pc:chgData name="Виктория Цветкова" userId="6f6c734c2736110f" providerId="LiveId" clId="{8EB1CE8E-4BAB-4F6D-8B64-515CA080F34C}" dt="2022-04-15T17:52:13.225" v="6701" actId="14100"/>
        <pc:sldMkLst>
          <pc:docMk/>
          <pc:sldMk cId="1139238260" sldId="2574"/>
        </pc:sldMkLst>
        <pc:spChg chg="del">
          <ac:chgData name="Виктория Цветкова" userId="6f6c734c2736110f" providerId="LiveId" clId="{8EB1CE8E-4BAB-4F6D-8B64-515CA080F34C}" dt="2022-04-15T17:51:29.294" v="6689" actId="478"/>
          <ac:spMkLst>
            <pc:docMk/>
            <pc:sldMk cId="1139238260" sldId="2574"/>
            <ac:spMk id="3" creationId="{F6A39CFE-F193-9048-BE90-69178B4C33C9}"/>
          </ac:spMkLst>
        </pc:spChg>
        <pc:spChg chg="add del mod">
          <ac:chgData name="Виктория Цветкова" userId="6f6c734c2736110f" providerId="LiveId" clId="{8EB1CE8E-4BAB-4F6D-8B64-515CA080F34C}" dt="2022-04-15T17:51:31.936" v="6690" actId="478"/>
          <ac:spMkLst>
            <pc:docMk/>
            <pc:sldMk cId="1139238260" sldId="2574"/>
            <ac:spMk id="4" creationId="{AD4DACF5-AEF2-429C-AA23-6E11AD7F0CB9}"/>
          </ac:spMkLst>
        </pc:spChg>
        <pc:spChg chg="mod">
          <ac:chgData name="Виктория Цветкова" userId="6f6c734c2736110f" providerId="LiveId" clId="{8EB1CE8E-4BAB-4F6D-8B64-515CA080F34C}" dt="2022-04-15T17:52:13.225" v="6701" actId="14100"/>
          <ac:spMkLst>
            <pc:docMk/>
            <pc:sldMk cId="1139238260" sldId="2574"/>
            <ac:spMk id="5" creationId="{32CB5DE7-C0EC-D942-81AE-50AB9E5F55A3}"/>
          </ac:spMkLst>
        </pc:spChg>
      </pc:sldChg>
      <pc:sldChg chg="modSp add mod ord">
        <pc:chgData name="Виктория Цветкова" userId="6f6c734c2736110f" providerId="LiveId" clId="{8EB1CE8E-4BAB-4F6D-8B64-515CA080F34C}" dt="2022-04-16T10:34:24.925" v="11555" actId="2711"/>
        <pc:sldMkLst>
          <pc:docMk/>
          <pc:sldMk cId="1601710420" sldId="2575"/>
        </pc:sldMkLst>
        <pc:spChg chg="mod">
          <ac:chgData name="Виктория Цветкова" userId="6f6c734c2736110f" providerId="LiveId" clId="{8EB1CE8E-4BAB-4F6D-8B64-515CA080F34C}" dt="2022-04-15T17:53:04.358" v="6736" actId="20577"/>
          <ac:spMkLst>
            <pc:docMk/>
            <pc:sldMk cId="1601710420" sldId="2575"/>
            <ac:spMk id="2" creationId="{F2A115AC-F6DD-4765-9553-9296098AFACF}"/>
          </ac:spMkLst>
        </pc:spChg>
        <pc:spChg chg="mod">
          <ac:chgData name="Виктория Цветкова" userId="6f6c734c2736110f" providerId="LiveId" clId="{8EB1CE8E-4BAB-4F6D-8B64-515CA080F34C}" dt="2022-04-16T10:34:24.925" v="11555" actId="2711"/>
          <ac:spMkLst>
            <pc:docMk/>
            <pc:sldMk cId="1601710420" sldId="2575"/>
            <ac:spMk id="3" creationId="{8786DAAE-C08D-46E3-A8CE-2D266D3974F7}"/>
          </ac:spMkLst>
        </pc:spChg>
      </pc:sldChg>
      <pc:sldChg chg="new del">
        <pc:chgData name="Виктория Цветкова" userId="6f6c734c2736110f" providerId="LiveId" clId="{8EB1CE8E-4BAB-4F6D-8B64-515CA080F34C}" dt="2022-04-15T17:51:22.540" v="6688" actId="47"/>
        <pc:sldMkLst>
          <pc:docMk/>
          <pc:sldMk cId="3404500856" sldId="2575"/>
        </pc:sldMkLst>
      </pc:sldChg>
      <pc:sldChg chg="addSp modSp add mod ord">
        <pc:chgData name="Виктория Цветкова" userId="6f6c734c2736110f" providerId="LiveId" clId="{8EB1CE8E-4BAB-4F6D-8B64-515CA080F34C}" dt="2022-04-16T10:35:03.238" v="11562" actId="2711"/>
        <pc:sldMkLst>
          <pc:docMk/>
          <pc:sldMk cId="3688133171" sldId="2576"/>
        </pc:sldMkLst>
        <pc:spChg chg="add mod">
          <ac:chgData name="Виктория Цветкова" userId="6f6c734c2736110f" providerId="LiveId" clId="{8EB1CE8E-4BAB-4F6D-8B64-515CA080F34C}" dt="2022-04-16T10:34:56.617" v="11561" actId="2711"/>
          <ac:spMkLst>
            <pc:docMk/>
            <pc:sldMk cId="3688133171" sldId="2576"/>
            <ac:spMk id="6" creationId="{38C1B3F2-B72D-4430-94EF-13CF93ADFAAD}"/>
          </ac:spMkLst>
        </pc:spChg>
        <pc:spChg chg="mod">
          <ac:chgData name="Виктория Цветкова" userId="6f6c734c2736110f" providerId="LiveId" clId="{8EB1CE8E-4BAB-4F6D-8B64-515CA080F34C}" dt="2022-04-16T10:35:03.238" v="11562" actId="2711"/>
          <ac:spMkLst>
            <pc:docMk/>
            <pc:sldMk cId="3688133171" sldId="2576"/>
            <ac:spMk id="7" creationId="{BC9366FD-A9F1-4653-B7A1-227AE3481742}"/>
          </ac:spMkLst>
        </pc:spChg>
        <pc:spChg chg="mod">
          <ac:chgData name="Виктория Цветкова" userId="6f6c734c2736110f" providerId="LiveId" clId="{8EB1CE8E-4BAB-4F6D-8B64-515CA080F34C}" dt="2022-04-16T10:34:51.205" v="11560" actId="2711"/>
          <ac:spMkLst>
            <pc:docMk/>
            <pc:sldMk cId="3688133171" sldId="2576"/>
            <ac:spMk id="10" creationId="{5613A2D6-52A2-8C4D-985E-CB4BEE6B29BD}"/>
          </ac:spMkLst>
        </pc:spChg>
      </pc:sldChg>
      <pc:sldChg chg="addSp delSp modSp add mod ord">
        <pc:chgData name="Виктория Цветкова" userId="6f6c734c2736110f" providerId="LiveId" clId="{8EB1CE8E-4BAB-4F6D-8B64-515CA080F34C}" dt="2022-04-16T10:34:43.046" v="11559" actId="1076"/>
        <pc:sldMkLst>
          <pc:docMk/>
          <pc:sldMk cId="1438656687" sldId="2577"/>
        </pc:sldMkLst>
        <pc:spChg chg="mod">
          <ac:chgData name="Виктория Цветкова" userId="6f6c734c2736110f" providerId="LiveId" clId="{8EB1CE8E-4BAB-4F6D-8B64-515CA080F34C}" dt="2022-04-16T10:34:43.046" v="11559" actId="1076"/>
          <ac:spMkLst>
            <pc:docMk/>
            <pc:sldMk cId="1438656687" sldId="2577"/>
            <ac:spMk id="4" creationId="{28DB5D4B-5DDC-407A-9FA1-CC3685A69806}"/>
          </ac:spMkLst>
        </pc:spChg>
        <pc:spChg chg="add del mod">
          <ac:chgData name="Виктория Цветкова" userId="6f6c734c2736110f" providerId="LiveId" clId="{8EB1CE8E-4BAB-4F6D-8B64-515CA080F34C}" dt="2022-04-16T10:24:44.059" v="11438" actId="478"/>
          <ac:spMkLst>
            <pc:docMk/>
            <pc:sldMk cId="1438656687" sldId="2577"/>
            <ac:spMk id="5" creationId="{97807A9E-9452-4C5F-A360-80CEF9FCDAC2}"/>
          </ac:spMkLst>
        </pc:spChg>
        <pc:spChg chg="mod">
          <ac:chgData name="Виктория Цветкова" userId="6f6c734c2736110f" providerId="LiveId" clId="{8EB1CE8E-4BAB-4F6D-8B64-515CA080F34C}" dt="2022-04-15T17:58:36.012" v="6838" actId="1076"/>
          <ac:spMkLst>
            <pc:docMk/>
            <pc:sldMk cId="1438656687" sldId="2577"/>
            <ac:spMk id="6" creationId="{5586EF4F-43A3-47E1-9D69-F17CFB944E10}"/>
          </ac:spMkLst>
        </pc:spChg>
        <pc:picChg chg="add mod">
          <ac:chgData name="Виктория Цветкова" userId="6f6c734c2736110f" providerId="LiveId" clId="{8EB1CE8E-4BAB-4F6D-8B64-515CA080F34C}" dt="2022-04-16T10:24:48.425" v="11440" actId="1076"/>
          <ac:picMkLst>
            <pc:docMk/>
            <pc:sldMk cId="1438656687" sldId="2577"/>
            <ac:picMk id="8" creationId="{FE48748C-7074-464E-AB93-72271B36CB32}"/>
          </ac:picMkLst>
        </pc:picChg>
        <pc:picChg chg="del">
          <ac:chgData name="Виктория Цветкова" userId="6f6c734c2736110f" providerId="LiveId" clId="{8EB1CE8E-4BAB-4F6D-8B64-515CA080F34C}" dt="2022-04-16T10:24:42.604" v="11437" actId="478"/>
          <ac:picMkLst>
            <pc:docMk/>
            <pc:sldMk cId="1438656687" sldId="2577"/>
            <ac:picMk id="32" creationId="{96E64F75-DC38-A047-84B3-5B96136A9686}"/>
          </ac:picMkLst>
        </pc:picChg>
      </pc:sldChg>
      <pc:sldChg chg="addSp delSp modSp add mod ord">
        <pc:chgData name="Виктория Цветкова" userId="6f6c734c2736110f" providerId="LiveId" clId="{8EB1CE8E-4BAB-4F6D-8B64-515CA080F34C}" dt="2022-04-16T10:37:04.116" v="11580" actId="2711"/>
        <pc:sldMkLst>
          <pc:docMk/>
          <pc:sldMk cId="937807119" sldId="2578"/>
        </pc:sldMkLst>
        <pc:spChg chg="mod">
          <ac:chgData name="Виктория Цветкова" userId="6f6c734c2736110f" providerId="LiveId" clId="{8EB1CE8E-4BAB-4F6D-8B64-515CA080F34C}" dt="2022-04-16T10:36:40.469" v="11576" actId="2711"/>
          <ac:spMkLst>
            <pc:docMk/>
            <pc:sldMk cId="937807119" sldId="2578"/>
            <ac:spMk id="4" creationId="{095F2F48-E602-4CF6-8EEF-08E9497A0E64}"/>
          </ac:spMkLst>
        </pc:spChg>
        <pc:spChg chg="add mod">
          <ac:chgData name="Виктория Цветкова" userId="6f6c734c2736110f" providerId="LiveId" clId="{8EB1CE8E-4BAB-4F6D-8B64-515CA080F34C}" dt="2022-04-16T10:37:04.116" v="11580" actId="2711"/>
          <ac:spMkLst>
            <pc:docMk/>
            <pc:sldMk cId="937807119" sldId="2578"/>
            <ac:spMk id="6" creationId="{D630ADF4-F016-4162-964B-FE2F41B18F44}"/>
          </ac:spMkLst>
        </pc:spChg>
        <pc:spChg chg="add mod">
          <ac:chgData name="Виктория Цветкова" userId="6f6c734c2736110f" providerId="LiveId" clId="{8EB1CE8E-4BAB-4F6D-8B64-515CA080F34C}" dt="2022-04-16T10:36:47.132" v="11577" actId="2711"/>
          <ac:spMkLst>
            <pc:docMk/>
            <pc:sldMk cId="937807119" sldId="2578"/>
            <ac:spMk id="9" creationId="{74034CEC-2A17-4EAB-8165-C0B71B66DD15}"/>
          </ac:spMkLst>
        </pc:spChg>
        <pc:spChg chg="mod">
          <ac:chgData name="Виктория Цветкова" userId="6f6c734c2736110f" providerId="LiveId" clId="{8EB1CE8E-4BAB-4F6D-8B64-515CA080F34C}" dt="2022-04-16T07:34:58.144" v="7501" actId="1076"/>
          <ac:spMkLst>
            <pc:docMk/>
            <pc:sldMk cId="937807119" sldId="2578"/>
            <ac:spMk id="10" creationId="{46EC9FDC-5DEA-47E1-896B-E03F83C32CA0}"/>
          </ac:spMkLst>
        </pc:spChg>
        <pc:spChg chg="add mod">
          <ac:chgData name="Виктория Цветкова" userId="6f6c734c2736110f" providerId="LiveId" clId="{8EB1CE8E-4BAB-4F6D-8B64-515CA080F34C}" dt="2022-04-16T10:36:53.370" v="11578" actId="2711"/>
          <ac:spMkLst>
            <pc:docMk/>
            <pc:sldMk cId="937807119" sldId="2578"/>
            <ac:spMk id="11" creationId="{D496AD36-9149-49AA-99A9-09CB8E689D74}"/>
          </ac:spMkLst>
        </pc:spChg>
        <pc:spChg chg="add mod">
          <ac:chgData name="Виктория Цветкова" userId="6f6c734c2736110f" providerId="LiveId" clId="{8EB1CE8E-4BAB-4F6D-8B64-515CA080F34C}" dt="2022-04-16T10:36:58.921" v="11579" actId="2711"/>
          <ac:spMkLst>
            <pc:docMk/>
            <pc:sldMk cId="937807119" sldId="2578"/>
            <ac:spMk id="12" creationId="{095008C6-3700-4C6C-ACB9-DEC0F9AA6E63}"/>
          </ac:spMkLst>
        </pc:spChg>
        <pc:spChg chg="del mod">
          <ac:chgData name="Виктория Цветкова" userId="6f6c734c2736110f" providerId="LiveId" clId="{8EB1CE8E-4BAB-4F6D-8B64-515CA080F34C}" dt="2022-04-15T18:03:16.528" v="6889" actId="478"/>
          <ac:spMkLst>
            <pc:docMk/>
            <pc:sldMk cId="937807119" sldId="2578"/>
            <ac:spMk id="12" creationId="{42920149-11C9-4D4A-9896-55F0758CAD10}"/>
          </ac:spMkLst>
        </pc:spChg>
        <pc:spChg chg="add del mod">
          <ac:chgData name="Виктория Цветкова" userId="6f6c734c2736110f" providerId="LiveId" clId="{8EB1CE8E-4BAB-4F6D-8B64-515CA080F34C}" dt="2022-04-16T10:26:50.176" v="11466" actId="478"/>
          <ac:spMkLst>
            <pc:docMk/>
            <pc:sldMk cId="937807119" sldId="2578"/>
            <ac:spMk id="14" creationId="{FAB67CB8-7053-45D8-8338-530B3B201C1C}"/>
          </ac:spMkLst>
        </pc:spChg>
        <pc:picChg chg="del">
          <ac:chgData name="Виктория Цветкова" userId="6f6c734c2736110f" providerId="LiveId" clId="{8EB1CE8E-4BAB-4F6D-8B64-515CA080F34C}" dt="2022-04-16T10:26:49.562" v="11465" actId="478"/>
          <ac:picMkLst>
            <pc:docMk/>
            <pc:sldMk cId="937807119" sldId="2578"/>
            <ac:picMk id="8" creationId="{A09F623E-2819-2D41-ADE0-C7B64EF0EC4F}"/>
          </ac:picMkLst>
        </pc:picChg>
        <pc:picChg chg="add mod">
          <ac:chgData name="Виктория Цветкова" userId="6f6c734c2736110f" providerId="LiveId" clId="{8EB1CE8E-4BAB-4F6D-8B64-515CA080F34C}" dt="2022-04-16T10:26:54.313" v="11468" actId="1076"/>
          <ac:picMkLst>
            <pc:docMk/>
            <pc:sldMk cId="937807119" sldId="2578"/>
            <ac:picMk id="15" creationId="{2D81C01B-1D11-42E8-9BD2-F4F248E2CD29}"/>
          </ac:picMkLst>
        </pc:picChg>
      </pc:sldChg>
      <pc:sldChg chg="modSp add mod ord">
        <pc:chgData name="Виктория Цветкова" userId="6f6c734c2736110f" providerId="LiveId" clId="{8EB1CE8E-4BAB-4F6D-8B64-515CA080F34C}" dt="2022-04-16T10:35:37.508" v="11568" actId="5793"/>
        <pc:sldMkLst>
          <pc:docMk/>
          <pc:sldMk cId="593419763" sldId="2579"/>
        </pc:sldMkLst>
        <pc:spChg chg="mod">
          <ac:chgData name="Виктория Цветкова" userId="6f6c734c2736110f" providerId="LiveId" clId="{8EB1CE8E-4BAB-4F6D-8B64-515CA080F34C}" dt="2022-04-16T10:35:37.508" v="11568" actId="5793"/>
          <ac:spMkLst>
            <pc:docMk/>
            <pc:sldMk cId="593419763" sldId="2579"/>
            <ac:spMk id="5" creationId="{32CB5DE7-C0EC-D942-81AE-50AB9E5F55A3}"/>
          </ac:spMkLst>
        </pc:spChg>
      </pc:sldChg>
      <pc:sldChg chg="addSp delSp modSp add mod ord">
        <pc:chgData name="Виктория Цветкова" userId="6f6c734c2736110f" providerId="LiveId" clId="{8EB1CE8E-4BAB-4F6D-8B64-515CA080F34C}" dt="2022-04-16T10:35:59.257" v="11571" actId="2711"/>
        <pc:sldMkLst>
          <pc:docMk/>
          <pc:sldMk cId="3827609183" sldId="2580"/>
        </pc:sldMkLst>
        <pc:spChg chg="mod">
          <ac:chgData name="Виктория Цветкова" userId="6f6c734c2736110f" providerId="LiveId" clId="{8EB1CE8E-4BAB-4F6D-8B64-515CA080F34C}" dt="2022-04-16T10:35:46.063" v="11569" actId="2711"/>
          <ac:spMkLst>
            <pc:docMk/>
            <pc:sldMk cId="3827609183" sldId="2580"/>
            <ac:spMk id="4" creationId="{28DB5D4B-5DDC-407A-9FA1-CC3685A69806}"/>
          </ac:spMkLst>
        </pc:spChg>
        <pc:spChg chg="add mod">
          <ac:chgData name="Виктория Цветкова" userId="6f6c734c2736110f" providerId="LiveId" clId="{8EB1CE8E-4BAB-4F6D-8B64-515CA080F34C}" dt="2022-04-16T10:35:59.257" v="11571" actId="2711"/>
          <ac:spMkLst>
            <pc:docMk/>
            <pc:sldMk cId="3827609183" sldId="2580"/>
            <ac:spMk id="7" creationId="{3368F777-4A36-47F8-83E2-8318290E7A6C}"/>
          </ac:spMkLst>
        </pc:spChg>
        <pc:spChg chg="add mod">
          <ac:chgData name="Виктория Цветкова" userId="6f6c734c2736110f" providerId="LiveId" clId="{8EB1CE8E-4BAB-4F6D-8B64-515CA080F34C}" dt="2022-04-16T10:35:52.742" v="11570" actId="2711"/>
          <ac:spMkLst>
            <pc:docMk/>
            <pc:sldMk cId="3827609183" sldId="2580"/>
            <ac:spMk id="9" creationId="{A4530B12-6B9E-43A0-B1DA-31DFDC02F446}"/>
          </ac:spMkLst>
        </pc:spChg>
        <pc:spChg chg="add del mod">
          <ac:chgData name="Виктория Цветкова" userId="6f6c734c2736110f" providerId="LiveId" clId="{8EB1CE8E-4BAB-4F6D-8B64-515CA080F34C}" dt="2022-04-16T10:24:54.638" v="11442" actId="478"/>
          <ac:spMkLst>
            <pc:docMk/>
            <pc:sldMk cId="3827609183" sldId="2580"/>
            <ac:spMk id="10" creationId="{8D0A3F11-2F6F-4F4E-B25D-98559967743B}"/>
          </ac:spMkLst>
        </pc:spChg>
        <pc:picChg chg="add mod">
          <ac:chgData name="Виктория Цветкова" userId="6f6c734c2736110f" providerId="LiveId" clId="{8EB1CE8E-4BAB-4F6D-8B64-515CA080F34C}" dt="2022-04-16T10:25:00.514" v="11444" actId="1076"/>
          <ac:picMkLst>
            <pc:docMk/>
            <pc:sldMk cId="3827609183" sldId="2580"/>
            <ac:picMk id="12" creationId="{5984E521-70EC-4EA9-B8D1-F4A27E0F8505}"/>
          </ac:picMkLst>
        </pc:picChg>
        <pc:picChg chg="del">
          <ac:chgData name="Виктория Цветкова" userId="6f6c734c2736110f" providerId="LiveId" clId="{8EB1CE8E-4BAB-4F6D-8B64-515CA080F34C}" dt="2022-04-16T10:24:53.398" v="11441" actId="478"/>
          <ac:picMkLst>
            <pc:docMk/>
            <pc:sldMk cId="3827609183" sldId="2580"/>
            <ac:picMk id="32" creationId="{96E64F75-DC38-A047-84B3-5B96136A9686}"/>
          </ac:picMkLst>
        </pc:picChg>
      </pc:sldChg>
      <pc:sldChg chg="addSp modSp add mod ord">
        <pc:chgData name="Виктория Цветкова" userId="6f6c734c2736110f" providerId="LiveId" clId="{8EB1CE8E-4BAB-4F6D-8B64-515CA080F34C}" dt="2022-04-16T10:36:23.956" v="11575" actId="2711"/>
        <pc:sldMkLst>
          <pc:docMk/>
          <pc:sldMk cId="4179055159" sldId="2581"/>
        </pc:sldMkLst>
        <pc:spChg chg="mod">
          <ac:chgData name="Виктория Цветкова" userId="6f6c734c2736110f" providerId="LiveId" clId="{8EB1CE8E-4BAB-4F6D-8B64-515CA080F34C}" dt="2022-04-16T10:36:18.844" v="11574" actId="2711"/>
          <ac:spMkLst>
            <pc:docMk/>
            <pc:sldMk cId="4179055159" sldId="2581"/>
            <ac:spMk id="6" creationId="{38C1B3F2-B72D-4430-94EF-13CF93ADFAAD}"/>
          </ac:spMkLst>
        </pc:spChg>
        <pc:spChg chg="mod">
          <ac:chgData name="Виктория Цветкова" userId="6f6c734c2736110f" providerId="LiveId" clId="{8EB1CE8E-4BAB-4F6D-8B64-515CA080F34C}" dt="2022-04-16T10:36:23.956" v="11575" actId="2711"/>
          <ac:spMkLst>
            <pc:docMk/>
            <pc:sldMk cId="4179055159" sldId="2581"/>
            <ac:spMk id="7" creationId="{BC9366FD-A9F1-4653-B7A1-227AE3481742}"/>
          </ac:spMkLst>
        </pc:spChg>
        <pc:spChg chg="add mod">
          <ac:chgData name="Виктория Цветкова" userId="6f6c734c2736110f" providerId="LiveId" clId="{8EB1CE8E-4BAB-4F6D-8B64-515CA080F34C}" dt="2022-04-16T10:36:13.279" v="11573" actId="2711"/>
          <ac:spMkLst>
            <pc:docMk/>
            <pc:sldMk cId="4179055159" sldId="2581"/>
            <ac:spMk id="8" creationId="{5E17CCFB-5E3B-479B-BA00-04483EBF1227}"/>
          </ac:spMkLst>
        </pc:spChg>
        <pc:spChg chg="mod">
          <ac:chgData name="Виктория Цветкова" userId="6f6c734c2736110f" providerId="LiveId" clId="{8EB1CE8E-4BAB-4F6D-8B64-515CA080F34C}" dt="2022-04-16T10:36:07.658" v="11572" actId="2711"/>
          <ac:spMkLst>
            <pc:docMk/>
            <pc:sldMk cId="4179055159" sldId="2581"/>
            <ac:spMk id="10" creationId="{5613A2D6-52A2-8C4D-985E-CB4BEE6B29BD}"/>
          </ac:spMkLst>
        </pc:spChg>
      </pc:sldChg>
      <pc:sldChg chg="addSp delSp modSp add mod">
        <pc:chgData name="Виктория Цветкова" userId="6f6c734c2736110f" providerId="LiveId" clId="{8EB1CE8E-4BAB-4F6D-8B64-515CA080F34C}" dt="2022-04-16T10:35:15.433" v="11563" actId="2711"/>
        <pc:sldMkLst>
          <pc:docMk/>
          <pc:sldMk cId="655323813" sldId="2582"/>
        </pc:sldMkLst>
        <pc:spChg chg="add del mod">
          <ac:chgData name="Виктория Цветкова" userId="6f6c734c2736110f" providerId="LiveId" clId="{8EB1CE8E-4BAB-4F6D-8B64-515CA080F34C}" dt="2022-04-16T10:26:10.798" v="11462" actId="478"/>
          <ac:spMkLst>
            <pc:docMk/>
            <pc:sldMk cId="655323813" sldId="2582"/>
            <ac:spMk id="3" creationId="{D4F3682D-CE3E-49C1-9D83-D361E208EECC}"/>
          </ac:spMkLst>
        </pc:spChg>
        <pc:spChg chg="mod">
          <ac:chgData name="Виктория Цветкова" userId="6f6c734c2736110f" providerId="LiveId" clId="{8EB1CE8E-4BAB-4F6D-8B64-515CA080F34C}" dt="2022-04-16T10:35:15.433" v="11563" actId="2711"/>
          <ac:spMkLst>
            <pc:docMk/>
            <pc:sldMk cId="655323813" sldId="2582"/>
            <ac:spMk id="4" creationId="{095F2F48-E602-4CF6-8EEF-08E9497A0E64}"/>
          </ac:spMkLst>
        </pc:spChg>
        <pc:picChg chg="add mod">
          <ac:chgData name="Виктория Цветкова" userId="6f6c734c2736110f" providerId="LiveId" clId="{8EB1CE8E-4BAB-4F6D-8B64-515CA080F34C}" dt="2022-04-16T10:26:15.400" v="11464" actId="1076"/>
          <ac:picMkLst>
            <pc:docMk/>
            <pc:sldMk cId="655323813" sldId="2582"/>
            <ac:picMk id="7" creationId="{0D57AEFD-9BD3-48BE-A078-236D66F93A63}"/>
          </ac:picMkLst>
        </pc:picChg>
        <pc:picChg chg="del">
          <ac:chgData name="Виктория Цветкова" userId="6f6c734c2736110f" providerId="LiveId" clId="{8EB1CE8E-4BAB-4F6D-8B64-515CA080F34C}" dt="2022-04-16T10:26:09.586" v="11461" actId="478"/>
          <ac:picMkLst>
            <pc:docMk/>
            <pc:sldMk cId="655323813" sldId="2582"/>
            <ac:picMk id="8" creationId="{A09F623E-2819-2D41-ADE0-C7B64EF0EC4F}"/>
          </ac:picMkLst>
        </pc:picChg>
      </pc:sldChg>
      <pc:sldChg chg="addSp delSp modSp add mod ord">
        <pc:chgData name="Виктория Цветкова" userId="6f6c734c2736110f" providerId="LiveId" clId="{8EB1CE8E-4BAB-4F6D-8B64-515CA080F34C}" dt="2022-04-16T10:37:14.867" v="11581" actId="2711"/>
        <pc:sldMkLst>
          <pc:docMk/>
          <pc:sldMk cId="207085984" sldId="2583"/>
        </pc:sldMkLst>
        <pc:spChg chg="del">
          <ac:chgData name="Виктория Цветкова" userId="6f6c734c2736110f" providerId="LiveId" clId="{8EB1CE8E-4BAB-4F6D-8B64-515CA080F34C}" dt="2022-04-16T07:41:33.227" v="7683" actId="478"/>
          <ac:spMkLst>
            <pc:docMk/>
            <pc:sldMk cId="207085984" sldId="2583"/>
            <ac:spMk id="2" creationId="{0179C09C-6E20-48F6-AE6D-C893A0F33BE9}"/>
          </ac:spMkLst>
        </pc:spChg>
        <pc:spChg chg="add mod">
          <ac:chgData name="Виктория Цветкова" userId="6f6c734c2736110f" providerId="LiveId" clId="{8EB1CE8E-4BAB-4F6D-8B64-515CA080F34C}" dt="2022-04-16T10:37:14.867" v="11581" actId="2711"/>
          <ac:spMkLst>
            <pc:docMk/>
            <pc:sldMk cId="207085984" sldId="2583"/>
            <ac:spMk id="5" creationId="{00AEBB1E-D8EB-4859-8019-017E284D1A1B}"/>
          </ac:spMkLst>
        </pc:spChg>
        <pc:spChg chg="del">
          <ac:chgData name="Виктория Цветкова" userId="6f6c734c2736110f" providerId="LiveId" clId="{8EB1CE8E-4BAB-4F6D-8B64-515CA080F34C}" dt="2022-04-16T07:41:38.862" v="7687" actId="478"/>
          <ac:spMkLst>
            <pc:docMk/>
            <pc:sldMk cId="207085984" sldId="2583"/>
            <ac:spMk id="13" creationId="{1557A038-0523-4EED-8A4C-4C2DC303A19E}"/>
          </ac:spMkLst>
        </pc:spChg>
        <pc:spChg chg="del">
          <ac:chgData name="Виктория Цветкова" userId="6f6c734c2736110f" providerId="LiveId" clId="{8EB1CE8E-4BAB-4F6D-8B64-515CA080F34C}" dt="2022-04-16T07:41:37.616" v="7686" actId="478"/>
          <ac:spMkLst>
            <pc:docMk/>
            <pc:sldMk cId="207085984" sldId="2583"/>
            <ac:spMk id="15" creationId="{F10EA7D6-0484-41E4-9159-259E6AD93484}"/>
          </ac:spMkLst>
        </pc:spChg>
        <pc:spChg chg="del">
          <ac:chgData name="Виктория Цветкова" userId="6f6c734c2736110f" providerId="LiveId" clId="{8EB1CE8E-4BAB-4F6D-8B64-515CA080F34C}" dt="2022-04-16T07:41:36.227" v="7685" actId="478"/>
          <ac:spMkLst>
            <pc:docMk/>
            <pc:sldMk cId="207085984" sldId="2583"/>
            <ac:spMk id="17" creationId="{7A240D56-C6B5-41C9-8813-C55AE6E6AE8B}"/>
          </ac:spMkLst>
        </pc:spChg>
        <pc:spChg chg="del">
          <ac:chgData name="Виктория Цветкова" userId="6f6c734c2736110f" providerId="LiveId" clId="{8EB1CE8E-4BAB-4F6D-8B64-515CA080F34C}" dt="2022-04-16T07:41:34.927" v="7684" actId="478"/>
          <ac:spMkLst>
            <pc:docMk/>
            <pc:sldMk cId="207085984" sldId="2583"/>
            <ac:spMk id="19" creationId="{5B5BFD65-E2E6-4E9E-A609-24AC400F035A}"/>
          </ac:spMkLst>
        </pc:spChg>
        <pc:picChg chg="mod">
          <ac:chgData name="Виктория Цветкова" userId="6f6c734c2736110f" providerId="LiveId" clId="{8EB1CE8E-4BAB-4F6D-8B64-515CA080F34C}" dt="2022-04-16T07:42:04.768" v="7700" actId="1076"/>
          <ac:picMkLst>
            <pc:docMk/>
            <pc:sldMk cId="207085984" sldId="2583"/>
            <ac:picMk id="20" creationId="{73A69289-D803-3943-9979-42FED843A2CB}"/>
          </ac:picMkLst>
        </pc:picChg>
      </pc:sldChg>
      <pc:sldChg chg="addSp delSp modSp add mod ord">
        <pc:chgData name="Виктория Цветкова" userId="6f6c734c2736110f" providerId="LiveId" clId="{8EB1CE8E-4BAB-4F6D-8B64-515CA080F34C}" dt="2022-04-16T10:37:41.420" v="11585" actId="2711"/>
        <pc:sldMkLst>
          <pc:docMk/>
          <pc:sldMk cId="3077729678" sldId="2584"/>
        </pc:sldMkLst>
        <pc:spChg chg="del">
          <ac:chgData name="Виктория Цветкова" userId="6f6c734c2736110f" providerId="LiveId" clId="{8EB1CE8E-4BAB-4F6D-8B64-515CA080F34C}" dt="2022-04-16T07:45:37.987" v="7742" actId="478"/>
          <ac:spMkLst>
            <pc:docMk/>
            <pc:sldMk cId="3077729678" sldId="2584"/>
            <ac:spMk id="2" creationId="{D5C7A8ED-CA98-4644-AF2D-8C0F21F7EA34}"/>
          </ac:spMkLst>
        </pc:spChg>
        <pc:spChg chg="mod">
          <ac:chgData name="Виктория Цветкова" userId="6f6c734c2736110f" providerId="LiveId" clId="{8EB1CE8E-4BAB-4F6D-8B64-515CA080F34C}" dt="2022-04-16T10:37:41.420" v="11585" actId="2711"/>
          <ac:spMkLst>
            <pc:docMk/>
            <pc:sldMk cId="3077729678" sldId="2584"/>
            <ac:spMk id="3" creationId="{3D12556B-F5FB-4FD7-B7D7-CA0BCE6815FC}"/>
          </ac:spMkLst>
        </pc:spChg>
        <pc:spChg chg="mod">
          <ac:chgData name="Виктория Цветкова" userId="6f6c734c2736110f" providerId="LiveId" clId="{8EB1CE8E-4BAB-4F6D-8B64-515CA080F34C}" dt="2022-04-16T07:46:00.281" v="7758" actId="1076"/>
          <ac:spMkLst>
            <pc:docMk/>
            <pc:sldMk cId="3077729678" sldId="2584"/>
            <ac:spMk id="4" creationId="{3626A0A7-616A-4D6D-A2DE-8533DE265670}"/>
          </ac:spMkLst>
        </pc:spChg>
        <pc:spChg chg="add del mod">
          <ac:chgData name="Виктория Цветкова" userId="6f6c734c2736110f" providerId="LiveId" clId="{8EB1CE8E-4BAB-4F6D-8B64-515CA080F34C}" dt="2022-04-16T07:45:41.844" v="7744" actId="478"/>
          <ac:spMkLst>
            <pc:docMk/>
            <pc:sldMk cId="3077729678" sldId="2584"/>
            <ac:spMk id="6" creationId="{4B380F77-D680-4779-BB86-3EB3879FD6DB}"/>
          </ac:spMkLst>
        </pc:spChg>
        <pc:spChg chg="add del mod">
          <ac:chgData name="Виктория Цветкова" userId="6f6c734c2736110f" providerId="LiveId" clId="{8EB1CE8E-4BAB-4F6D-8B64-515CA080F34C}" dt="2022-04-16T10:29:03.897" v="11494" actId="478"/>
          <ac:spMkLst>
            <pc:docMk/>
            <pc:sldMk cId="3077729678" sldId="2584"/>
            <ac:spMk id="8" creationId="{22F6FCB9-5454-4BBA-B9F9-FC80C352D4A8}"/>
          </ac:spMkLst>
        </pc:spChg>
        <pc:picChg chg="add mod">
          <ac:chgData name="Виктория Цветкова" userId="6f6c734c2736110f" providerId="LiveId" clId="{8EB1CE8E-4BAB-4F6D-8B64-515CA080F34C}" dt="2022-04-16T10:29:10.961" v="11496" actId="1076"/>
          <ac:picMkLst>
            <pc:docMk/>
            <pc:sldMk cId="3077729678" sldId="2584"/>
            <ac:picMk id="10" creationId="{004E5995-A8D5-4599-8BB8-AAECE9F78255}"/>
          </ac:picMkLst>
        </pc:picChg>
        <pc:picChg chg="del">
          <ac:chgData name="Виктория Цветкова" userId="6f6c734c2736110f" providerId="LiveId" clId="{8EB1CE8E-4BAB-4F6D-8B64-515CA080F34C}" dt="2022-04-16T10:29:02.578" v="11493" actId="478"/>
          <ac:picMkLst>
            <pc:docMk/>
            <pc:sldMk cId="3077729678" sldId="2584"/>
            <ac:picMk id="22" creationId="{B8DEDD93-F6C7-D34E-9469-9FC139224D11}"/>
          </ac:picMkLst>
        </pc:picChg>
      </pc:sldChg>
      <pc:sldChg chg="addSp delSp modSp add mod ord">
        <pc:chgData name="Виктория Цветкова" userId="6f6c734c2736110f" providerId="LiveId" clId="{8EB1CE8E-4BAB-4F6D-8B64-515CA080F34C}" dt="2022-04-16T10:37:33.472" v="11584" actId="2711"/>
        <pc:sldMkLst>
          <pc:docMk/>
          <pc:sldMk cId="2804795802" sldId="2585"/>
        </pc:sldMkLst>
        <pc:spChg chg="mod">
          <ac:chgData name="Виктория Цветкова" userId="6f6c734c2736110f" providerId="LiveId" clId="{8EB1CE8E-4BAB-4F6D-8B64-515CA080F34C}" dt="2022-04-16T10:37:22.999" v="11582" actId="2711"/>
          <ac:spMkLst>
            <pc:docMk/>
            <pc:sldMk cId="2804795802" sldId="2585"/>
            <ac:spMk id="4" creationId="{28DB5D4B-5DDC-407A-9FA1-CC3685A69806}"/>
          </ac:spMkLst>
        </pc:spChg>
        <pc:spChg chg="del">
          <ac:chgData name="Виктория Цветкова" userId="6f6c734c2736110f" providerId="LiveId" clId="{8EB1CE8E-4BAB-4F6D-8B64-515CA080F34C}" dt="2022-04-16T07:43:26.412" v="7710" actId="478"/>
          <ac:spMkLst>
            <pc:docMk/>
            <pc:sldMk cId="2804795802" sldId="2585"/>
            <ac:spMk id="7" creationId="{3368F777-4A36-47F8-83E2-8318290E7A6C}"/>
          </ac:spMkLst>
        </pc:spChg>
        <pc:spChg chg="del">
          <ac:chgData name="Виктория Цветкова" userId="6f6c734c2736110f" providerId="LiveId" clId="{8EB1CE8E-4BAB-4F6D-8B64-515CA080F34C}" dt="2022-04-16T07:43:23.487" v="7709" actId="478"/>
          <ac:spMkLst>
            <pc:docMk/>
            <pc:sldMk cId="2804795802" sldId="2585"/>
            <ac:spMk id="9" creationId="{A4530B12-6B9E-43A0-B1DA-31DFDC02F446}"/>
          </ac:spMkLst>
        </pc:spChg>
        <pc:spChg chg="add mod">
          <ac:chgData name="Виктория Цветкова" userId="6f6c734c2736110f" providerId="LiveId" clId="{8EB1CE8E-4BAB-4F6D-8B64-515CA080F34C}" dt="2022-04-16T10:37:33.472" v="11584" actId="2711"/>
          <ac:spMkLst>
            <pc:docMk/>
            <pc:sldMk cId="2804795802" sldId="2585"/>
            <ac:spMk id="10" creationId="{D5246627-F525-48C1-8BD0-9EB7D973C701}"/>
          </ac:spMkLst>
        </pc:spChg>
        <pc:spChg chg="add mod">
          <ac:chgData name="Виктория Цветкова" userId="6f6c734c2736110f" providerId="LiveId" clId="{8EB1CE8E-4BAB-4F6D-8B64-515CA080F34C}" dt="2022-04-16T10:37:28.044" v="11583" actId="2711"/>
          <ac:spMkLst>
            <pc:docMk/>
            <pc:sldMk cId="2804795802" sldId="2585"/>
            <ac:spMk id="11" creationId="{6FD49CA4-210D-49FA-9DCC-40964CEC0D65}"/>
          </ac:spMkLst>
        </pc:spChg>
        <pc:spChg chg="add del mod">
          <ac:chgData name="Виктория Цветкова" userId="6f6c734c2736110f" providerId="LiveId" clId="{8EB1CE8E-4BAB-4F6D-8B64-515CA080F34C}" dt="2022-04-16T10:25:06.161" v="11446" actId="478"/>
          <ac:spMkLst>
            <pc:docMk/>
            <pc:sldMk cId="2804795802" sldId="2585"/>
            <ac:spMk id="12" creationId="{32D8AB9B-3F15-4317-B327-FC38CDBE1C2C}"/>
          </ac:spMkLst>
        </pc:spChg>
        <pc:picChg chg="add mod">
          <ac:chgData name="Виктория Цветкова" userId="6f6c734c2736110f" providerId="LiveId" clId="{8EB1CE8E-4BAB-4F6D-8B64-515CA080F34C}" dt="2022-04-16T10:25:12.552" v="11448" actId="1076"/>
          <ac:picMkLst>
            <pc:docMk/>
            <pc:sldMk cId="2804795802" sldId="2585"/>
            <ac:picMk id="14" creationId="{9172A3BD-A2FF-4BA5-B117-8C3EB4A1EF55}"/>
          </ac:picMkLst>
        </pc:picChg>
        <pc:picChg chg="del">
          <ac:chgData name="Виктория Цветкова" userId="6f6c734c2736110f" providerId="LiveId" clId="{8EB1CE8E-4BAB-4F6D-8B64-515CA080F34C}" dt="2022-04-16T10:25:04.724" v="11445" actId="478"/>
          <ac:picMkLst>
            <pc:docMk/>
            <pc:sldMk cId="2804795802" sldId="2585"/>
            <ac:picMk id="32" creationId="{96E64F75-DC38-A047-84B3-5B96136A9686}"/>
          </ac:picMkLst>
        </pc:picChg>
      </pc:sldChg>
      <pc:sldChg chg="addSp modSp add mod ord">
        <pc:chgData name="Виктория Цветкова" userId="6f6c734c2736110f" providerId="LiveId" clId="{8EB1CE8E-4BAB-4F6D-8B64-515CA080F34C}" dt="2022-04-16T10:38:12.465" v="11593" actId="2711"/>
        <pc:sldMkLst>
          <pc:docMk/>
          <pc:sldMk cId="2187494724" sldId="2586"/>
        </pc:sldMkLst>
        <pc:spChg chg="mod">
          <ac:chgData name="Виктория Цветкова" userId="6f6c734c2736110f" providerId="LiveId" clId="{8EB1CE8E-4BAB-4F6D-8B64-515CA080F34C}" dt="2022-04-16T10:37:48.851" v="11586" actId="2711"/>
          <ac:spMkLst>
            <pc:docMk/>
            <pc:sldMk cId="2187494724" sldId="2586"/>
            <ac:spMk id="5" creationId="{32CB5DE7-C0EC-D942-81AE-50AB9E5F55A3}"/>
          </ac:spMkLst>
        </pc:spChg>
        <pc:spChg chg="add mod">
          <ac:chgData name="Виктория Цветкова" userId="6f6c734c2736110f" providerId="LiveId" clId="{8EB1CE8E-4BAB-4F6D-8B64-515CA080F34C}" dt="2022-04-16T10:37:54.667" v="11587" actId="2711"/>
          <ac:spMkLst>
            <pc:docMk/>
            <pc:sldMk cId="2187494724" sldId="2586"/>
            <ac:spMk id="6" creationId="{53A43336-8775-4419-8A42-8C740E9D5DA1}"/>
          </ac:spMkLst>
        </pc:spChg>
        <pc:spChg chg="add mod">
          <ac:chgData name="Виктория Цветкова" userId="6f6c734c2736110f" providerId="LiveId" clId="{8EB1CE8E-4BAB-4F6D-8B64-515CA080F34C}" dt="2022-04-16T10:37:59.691" v="11588" actId="2711"/>
          <ac:spMkLst>
            <pc:docMk/>
            <pc:sldMk cId="2187494724" sldId="2586"/>
            <ac:spMk id="7" creationId="{A4319533-CCF5-4F94-B4F3-F6BC9E84F61E}"/>
          </ac:spMkLst>
        </pc:spChg>
        <pc:spChg chg="add mod">
          <ac:chgData name="Виктория Цветкова" userId="6f6c734c2736110f" providerId="LiveId" clId="{8EB1CE8E-4BAB-4F6D-8B64-515CA080F34C}" dt="2022-04-16T10:38:12.465" v="11593" actId="2711"/>
          <ac:spMkLst>
            <pc:docMk/>
            <pc:sldMk cId="2187494724" sldId="2586"/>
            <ac:spMk id="9" creationId="{96982D72-0291-4141-86AB-96874338D25E}"/>
          </ac:spMkLst>
        </pc:spChg>
        <pc:picChg chg="mod">
          <ac:chgData name="Виктория Цветкова" userId="6f6c734c2736110f" providerId="LiveId" clId="{8EB1CE8E-4BAB-4F6D-8B64-515CA080F34C}" dt="2022-04-16T07:46:57.512" v="7763" actId="1076"/>
          <ac:picMkLst>
            <pc:docMk/>
            <pc:sldMk cId="2187494724" sldId="2586"/>
            <ac:picMk id="26" creationId="{7BB0D9BC-46FF-F44B-953D-31A74B803434}"/>
          </ac:picMkLst>
        </pc:picChg>
      </pc:sldChg>
      <pc:sldChg chg="addSp delSp modSp add mod ord">
        <pc:chgData name="Виктория Цветкова" userId="6f6c734c2736110f" providerId="LiveId" clId="{8EB1CE8E-4BAB-4F6D-8B64-515CA080F34C}" dt="2022-04-16T10:39:47.977" v="11607" actId="2711"/>
        <pc:sldMkLst>
          <pc:docMk/>
          <pc:sldMk cId="1651428015" sldId="2587"/>
        </pc:sldMkLst>
        <pc:spChg chg="del">
          <ac:chgData name="Виктория Цветкова" userId="6f6c734c2736110f" providerId="LiveId" clId="{8EB1CE8E-4BAB-4F6D-8B64-515CA080F34C}" dt="2022-04-16T07:51:19.537" v="7862" actId="478"/>
          <ac:spMkLst>
            <pc:docMk/>
            <pc:sldMk cId="1651428015" sldId="2587"/>
            <ac:spMk id="6" creationId="{38C1B3F2-B72D-4430-94EF-13CF93ADFAAD}"/>
          </ac:spMkLst>
        </pc:spChg>
        <pc:spChg chg="del">
          <ac:chgData name="Виктория Цветкова" userId="6f6c734c2736110f" providerId="LiveId" clId="{8EB1CE8E-4BAB-4F6D-8B64-515CA080F34C}" dt="2022-04-16T07:51:20.816" v="7863" actId="478"/>
          <ac:spMkLst>
            <pc:docMk/>
            <pc:sldMk cId="1651428015" sldId="2587"/>
            <ac:spMk id="7" creationId="{BC9366FD-A9F1-4653-B7A1-227AE3481742}"/>
          </ac:spMkLst>
        </pc:spChg>
        <pc:spChg chg="del">
          <ac:chgData name="Виктория Цветкова" userId="6f6c734c2736110f" providerId="LiveId" clId="{8EB1CE8E-4BAB-4F6D-8B64-515CA080F34C}" dt="2022-04-16T07:51:17.584" v="7861" actId="478"/>
          <ac:spMkLst>
            <pc:docMk/>
            <pc:sldMk cId="1651428015" sldId="2587"/>
            <ac:spMk id="8" creationId="{5E17CCFB-5E3B-479B-BA00-04483EBF1227}"/>
          </ac:spMkLst>
        </pc:spChg>
        <pc:spChg chg="add mod">
          <ac:chgData name="Виктория Цветкова" userId="6f6c734c2736110f" providerId="LiveId" clId="{8EB1CE8E-4BAB-4F6D-8B64-515CA080F34C}" dt="2022-04-16T10:38:31.480" v="11596" actId="2711"/>
          <ac:spMkLst>
            <pc:docMk/>
            <pc:sldMk cId="1651428015" sldId="2587"/>
            <ac:spMk id="9" creationId="{85A9D9ED-C8DD-4131-A681-43D54DDEB0AD}"/>
          </ac:spMkLst>
        </pc:spChg>
        <pc:spChg chg="mod">
          <ac:chgData name="Виктория Цветкова" userId="6f6c734c2736110f" providerId="LiveId" clId="{8EB1CE8E-4BAB-4F6D-8B64-515CA080F34C}" dt="2022-04-16T10:38:24.986" v="11595" actId="2711"/>
          <ac:spMkLst>
            <pc:docMk/>
            <pc:sldMk cId="1651428015" sldId="2587"/>
            <ac:spMk id="10" creationId="{5613A2D6-52A2-8C4D-985E-CB4BEE6B29BD}"/>
          </ac:spMkLst>
        </pc:spChg>
        <pc:spChg chg="add mod">
          <ac:chgData name="Виктория Цветкова" userId="6f6c734c2736110f" providerId="LiveId" clId="{8EB1CE8E-4BAB-4F6D-8B64-515CA080F34C}" dt="2022-04-16T10:38:39.470" v="11597" actId="2711"/>
          <ac:spMkLst>
            <pc:docMk/>
            <pc:sldMk cId="1651428015" sldId="2587"/>
            <ac:spMk id="11" creationId="{F7BE373F-E934-4A7C-A686-0AC15B91C41E}"/>
          </ac:spMkLst>
        </pc:spChg>
        <pc:spChg chg="add mod">
          <ac:chgData name="Виктория Цветкова" userId="6f6c734c2736110f" providerId="LiveId" clId="{8EB1CE8E-4BAB-4F6D-8B64-515CA080F34C}" dt="2022-04-16T10:38:55.746" v="11599" actId="2711"/>
          <ac:spMkLst>
            <pc:docMk/>
            <pc:sldMk cId="1651428015" sldId="2587"/>
            <ac:spMk id="12" creationId="{B432DF7C-F772-4AE7-9817-4C899CA56C5E}"/>
          </ac:spMkLst>
        </pc:spChg>
        <pc:spChg chg="add mod">
          <ac:chgData name="Виктория Цветкова" userId="6f6c734c2736110f" providerId="LiveId" clId="{8EB1CE8E-4BAB-4F6D-8B64-515CA080F34C}" dt="2022-04-16T10:38:46.298" v="11598" actId="2711"/>
          <ac:spMkLst>
            <pc:docMk/>
            <pc:sldMk cId="1651428015" sldId="2587"/>
            <ac:spMk id="14" creationId="{265F9971-FF5B-4F15-A954-25A2B6F80354}"/>
          </ac:spMkLst>
        </pc:spChg>
        <pc:spChg chg="add mod">
          <ac:chgData name="Виктория Цветкова" userId="6f6c734c2736110f" providerId="LiveId" clId="{8EB1CE8E-4BAB-4F6D-8B64-515CA080F34C}" dt="2022-04-16T10:39:01.649" v="11600" actId="2711"/>
          <ac:spMkLst>
            <pc:docMk/>
            <pc:sldMk cId="1651428015" sldId="2587"/>
            <ac:spMk id="16" creationId="{812F2253-A4C0-487E-B0B7-471A7A36C3B7}"/>
          </ac:spMkLst>
        </pc:spChg>
        <pc:spChg chg="add mod">
          <ac:chgData name="Виктория Цветкова" userId="6f6c734c2736110f" providerId="LiveId" clId="{8EB1CE8E-4BAB-4F6D-8B64-515CA080F34C}" dt="2022-04-16T10:39:06.780" v="11601" actId="2711"/>
          <ac:spMkLst>
            <pc:docMk/>
            <pc:sldMk cId="1651428015" sldId="2587"/>
            <ac:spMk id="18" creationId="{F2899DF0-5987-4112-9C00-1C3057D02C29}"/>
          </ac:spMkLst>
        </pc:spChg>
        <pc:spChg chg="add mod">
          <ac:chgData name="Виктория Цветкова" userId="6f6c734c2736110f" providerId="LiveId" clId="{8EB1CE8E-4BAB-4F6D-8B64-515CA080F34C}" dt="2022-04-16T10:39:12.465" v="11602" actId="2711"/>
          <ac:spMkLst>
            <pc:docMk/>
            <pc:sldMk cId="1651428015" sldId="2587"/>
            <ac:spMk id="20" creationId="{3BC48B8F-C865-48EF-8B12-6CBB59C639D4}"/>
          </ac:spMkLst>
        </pc:spChg>
        <pc:spChg chg="add mod">
          <ac:chgData name="Виктория Цветкова" userId="6f6c734c2736110f" providerId="LiveId" clId="{8EB1CE8E-4BAB-4F6D-8B64-515CA080F34C}" dt="2022-04-16T10:39:18.472" v="11603" actId="2711"/>
          <ac:spMkLst>
            <pc:docMk/>
            <pc:sldMk cId="1651428015" sldId="2587"/>
            <ac:spMk id="22" creationId="{83BDC8D9-C942-47CE-A032-F3443234048B}"/>
          </ac:spMkLst>
        </pc:spChg>
        <pc:spChg chg="add mod">
          <ac:chgData name="Виктория Цветкова" userId="6f6c734c2736110f" providerId="LiveId" clId="{8EB1CE8E-4BAB-4F6D-8B64-515CA080F34C}" dt="2022-04-16T10:39:24.694" v="11604" actId="2711"/>
          <ac:spMkLst>
            <pc:docMk/>
            <pc:sldMk cId="1651428015" sldId="2587"/>
            <ac:spMk id="24" creationId="{9F2BE638-0CBF-4637-9878-5CACEE40EEF5}"/>
          </ac:spMkLst>
        </pc:spChg>
        <pc:spChg chg="add mod">
          <ac:chgData name="Виктория Цветкова" userId="6f6c734c2736110f" providerId="LiveId" clId="{8EB1CE8E-4BAB-4F6D-8B64-515CA080F34C}" dt="2022-04-16T10:39:32.469" v="11605" actId="2711"/>
          <ac:spMkLst>
            <pc:docMk/>
            <pc:sldMk cId="1651428015" sldId="2587"/>
            <ac:spMk id="26" creationId="{BC24B1AC-8E45-43E3-BDF6-4A10BB517541}"/>
          </ac:spMkLst>
        </pc:spChg>
        <pc:spChg chg="add mod">
          <ac:chgData name="Виктория Цветкова" userId="6f6c734c2736110f" providerId="LiveId" clId="{8EB1CE8E-4BAB-4F6D-8B64-515CA080F34C}" dt="2022-04-16T10:39:41.696" v="11606" actId="2711"/>
          <ac:spMkLst>
            <pc:docMk/>
            <pc:sldMk cId="1651428015" sldId="2587"/>
            <ac:spMk id="29" creationId="{F9E24844-A9A4-49B0-9A06-5AC6F6F04FB3}"/>
          </ac:spMkLst>
        </pc:spChg>
        <pc:spChg chg="add mod">
          <ac:chgData name="Виктория Цветкова" userId="6f6c734c2736110f" providerId="LiveId" clId="{8EB1CE8E-4BAB-4F6D-8B64-515CA080F34C}" dt="2022-04-16T10:39:47.977" v="11607" actId="2711"/>
          <ac:spMkLst>
            <pc:docMk/>
            <pc:sldMk cId="1651428015" sldId="2587"/>
            <ac:spMk id="30" creationId="{B60726EB-8B3D-4653-985A-6CE72E55F556}"/>
          </ac:spMkLst>
        </pc:spChg>
      </pc:sldChg>
      <pc:sldChg chg="addSp delSp modSp add mod ord">
        <pc:chgData name="Виктория Цветкова" userId="6f6c734c2736110f" providerId="LiveId" clId="{8EB1CE8E-4BAB-4F6D-8B64-515CA080F34C}" dt="2022-04-16T10:40:22.803" v="11613" actId="2711"/>
        <pc:sldMkLst>
          <pc:docMk/>
          <pc:sldMk cId="429432280" sldId="2588"/>
        </pc:sldMkLst>
        <pc:spChg chg="mod">
          <ac:chgData name="Виктория Цветкова" userId="6f6c734c2736110f" providerId="LiveId" clId="{8EB1CE8E-4BAB-4F6D-8B64-515CA080F34C}" dt="2022-04-16T10:40:04.744" v="11610" actId="2711"/>
          <ac:spMkLst>
            <pc:docMk/>
            <pc:sldMk cId="429432280" sldId="2588"/>
            <ac:spMk id="4" creationId="{095F2F48-E602-4CF6-8EEF-08E9497A0E64}"/>
          </ac:spMkLst>
        </pc:spChg>
        <pc:spChg chg="add del mod">
          <ac:chgData name="Виктория Цветкова" userId="6f6c734c2736110f" providerId="LiveId" clId="{8EB1CE8E-4BAB-4F6D-8B64-515CA080F34C}" dt="2022-04-16T10:27:13.251" v="11473" actId="478"/>
          <ac:spMkLst>
            <pc:docMk/>
            <pc:sldMk cId="429432280" sldId="2588"/>
            <ac:spMk id="5" creationId="{BCC85D07-EADC-47BE-9DCF-12741892FB32}"/>
          </ac:spMkLst>
        </pc:spChg>
        <pc:spChg chg="mod">
          <ac:chgData name="Виктория Цветкова" userId="6f6c734c2736110f" providerId="LiveId" clId="{8EB1CE8E-4BAB-4F6D-8B64-515CA080F34C}" dt="2022-04-16T10:40:22.803" v="11613" actId="2711"/>
          <ac:spMkLst>
            <pc:docMk/>
            <pc:sldMk cId="429432280" sldId="2588"/>
            <ac:spMk id="6" creationId="{D630ADF4-F016-4162-964B-FE2F41B18F44}"/>
          </ac:spMkLst>
        </pc:spChg>
        <pc:spChg chg="del">
          <ac:chgData name="Виктория Цветкова" userId="6f6c734c2736110f" providerId="LiveId" clId="{8EB1CE8E-4BAB-4F6D-8B64-515CA080F34C}" dt="2022-04-16T07:58:11.348" v="8108" actId="478"/>
          <ac:spMkLst>
            <pc:docMk/>
            <pc:sldMk cId="429432280" sldId="2588"/>
            <ac:spMk id="9" creationId="{74034CEC-2A17-4EAB-8165-C0B71B66DD15}"/>
          </ac:spMkLst>
        </pc:spChg>
        <pc:spChg chg="mod">
          <ac:chgData name="Виктория Цветкова" userId="6f6c734c2736110f" providerId="LiveId" clId="{8EB1CE8E-4BAB-4F6D-8B64-515CA080F34C}" dt="2022-04-16T10:39:56.357" v="11608" actId="2711"/>
          <ac:spMkLst>
            <pc:docMk/>
            <pc:sldMk cId="429432280" sldId="2588"/>
            <ac:spMk id="11" creationId="{D496AD36-9149-49AA-99A9-09CB8E689D74}"/>
          </ac:spMkLst>
        </pc:spChg>
        <pc:spChg chg="mod">
          <ac:chgData name="Виктория Цветкова" userId="6f6c734c2736110f" providerId="LiveId" clId="{8EB1CE8E-4BAB-4F6D-8B64-515CA080F34C}" dt="2022-04-16T10:40:16.197" v="11612" actId="2711"/>
          <ac:spMkLst>
            <pc:docMk/>
            <pc:sldMk cId="429432280" sldId="2588"/>
            <ac:spMk id="12" creationId="{095008C6-3700-4C6C-ACB9-DEC0F9AA6E63}"/>
          </ac:spMkLst>
        </pc:spChg>
        <pc:spChg chg="add mod">
          <ac:chgData name="Виктория Цветкова" userId="6f6c734c2736110f" providerId="LiveId" clId="{8EB1CE8E-4BAB-4F6D-8B64-515CA080F34C}" dt="2022-04-16T10:40:10.977" v="11611" actId="2711"/>
          <ac:spMkLst>
            <pc:docMk/>
            <pc:sldMk cId="429432280" sldId="2588"/>
            <ac:spMk id="13" creationId="{D0FAD653-37B0-4D7B-BFEC-91F89840153E}"/>
          </ac:spMkLst>
        </pc:spChg>
        <pc:picChg chg="del mod">
          <ac:chgData name="Виктория Цветкова" userId="6f6c734c2736110f" providerId="LiveId" clId="{8EB1CE8E-4BAB-4F6D-8B64-515CA080F34C}" dt="2022-04-16T10:27:12.013" v="11472" actId="478"/>
          <ac:picMkLst>
            <pc:docMk/>
            <pc:sldMk cId="429432280" sldId="2588"/>
            <ac:picMk id="8" creationId="{A09F623E-2819-2D41-ADE0-C7B64EF0EC4F}"/>
          </ac:picMkLst>
        </pc:picChg>
        <pc:picChg chg="add mod">
          <ac:chgData name="Виктория Цветкова" userId="6f6c734c2736110f" providerId="LiveId" clId="{8EB1CE8E-4BAB-4F6D-8B64-515CA080F34C}" dt="2022-04-16T10:27:18.128" v="11475" actId="1076"/>
          <ac:picMkLst>
            <pc:docMk/>
            <pc:sldMk cId="429432280" sldId="2588"/>
            <ac:picMk id="14" creationId="{B53CD8AC-C977-41E7-BA47-8695E9A332CC}"/>
          </ac:picMkLst>
        </pc:picChg>
      </pc:sldChg>
      <pc:sldChg chg="delSp modSp add mod ord">
        <pc:chgData name="Виктория Цветкова" userId="6f6c734c2736110f" providerId="LiveId" clId="{8EB1CE8E-4BAB-4F6D-8B64-515CA080F34C}" dt="2022-04-16T08:06:22.504" v="8725" actId="1076"/>
        <pc:sldMkLst>
          <pc:docMk/>
          <pc:sldMk cId="2669291759" sldId="2589"/>
        </pc:sldMkLst>
        <pc:spChg chg="mod">
          <ac:chgData name="Виктория Цветкова" userId="6f6c734c2736110f" providerId="LiveId" clId="{8EB1CE8E-4BAB-4F6D-8B64-515CA080F34C}" dt="2022-04-16T08:02:08.232" v="8183" actId="14100"/>
          <ac:spMkLst>
            <pc:docMk/>
            <pc:sldMk cId="2669291759" sldId="2589"/>
            <ac:spMk id="2" creationId="{DDA2F4C6-F233-E149-AA45-4C25835FC4B7}"/>
          </ac:spMkLst>
        </pc:spChg>
        <pc:spChg chg="mod">
          <ac:chgData name="Виктория Цветкова" userId="6f6c734c2736110f" providerId="LiveId" clId="{8EB1CE8E-4BAB-4F6D-8B64-515CA080F34C}" dt="2022-04-16T08:06:22.504" v="8725" actId="1076"/>
          <ac:spMkLst>
            <pc:docMk/>
            <pc:sldMk cId="2669291759" sldId="2589"/>
            <ac:spMk id="4" creationId="{8F06D68A-A600-9C45-B10C-2A39080E9E2D}"/>
          </ac:spMkLst>
        </pc:spChg>
        <pc:spChg chg="del">
          <ac:chgData name="Виктория Цветкова" userId="6f6c734c2736110f" providerId="LiveId" clId="{8EB1CE8E-4BAB-4F6D-8B64-515CA080F34C}" dt="2022-04-16T08:02:11.827" v="8184" actId="478"/>
          <ac:spMkLst>
            <pc:docMk/>
            <pc:sldMk cId="2669291759" sldId="2589"/>
            <ac:spMk id="15" creationId="{EF25EF00-8F65-4EB5-8CE0-C699E236D43D}"/>
          </ac:spMkLst>
        </pc:spChg>
      </pc:sldChg>
      <pc:sldChg chg="addSp modSp add mod ord">
        <pc:chgData name="Виктория Цветкова" userId="6f6c734c2736110f" providerId="LiveId" clId="{8EB1CE8E-4BAB-4F6D-8B64-515CA080F34C}" dt="2022-04-16T10:40:38.553" v="11614" actId="2711"/>
        <pc:sldMkLst>
          <pc:docMk/>
          <pc:sldMk cId="2641647194" sldId="2590"/>
        </pc:sldMkLst>
        <pc:spChg chg="mod">
          <ac:chgData name="Виктория Цветкова" userId="6f6c734c2736110f" providerId="LiveId" clId="{8EB1CE8E-4BAB-4F6D-8B64-515CA080F34C}" dt="2022-04-16T08:10:29.191" v="8794" actId="1076"/>
          <ac:spMkLst>
            <pc:docMk/>
            <pc:sldMk cId="2641647194" sldId="2590"/>
            <ac:spMk id="5" creationId="{00AEBB1E-D8EB-4859-8019-017E284D1A1B}"/>
          </ac:spMkLst>
        </pc:spChg>
        <pc:spChg chg="add mod">
          <ac:chgData name="Виктория Цветкова" userId="6f6c734c2736110f" providerId="LiveId" clId="{8EB1CE8E-4BAB-4F6D-8B64-515CA080F34C}" dt="2022-04-16T08:10:15.601" v="8791" actId="2711"/>
          <ac:spMkLst>
            <pc:docMk/>
            <pc:sldMk cId="2641647194" sldId="2590"/>
            <ac:spMk id="6" creationId="{8B1C9580-2248-45B4-9A53-95EC0D805D00}"/>
          </ac:spMkLst>
        </pc:spChg>
        <pc:spChg chg="add mod">
          <ac:chgData name="Виктория Цветкова" userId="6f6c734c2736110f" providerId="LiveId" clId="{8EB1CE8E-4BAB-4F6D-8B64-515CA080F34C}" dt="2022-04-16T08:10:05.662" v="8789" actId="2711"/>
          <ac:spMkLst>
            <pc:docMk/>
            <pc:sldMk cId="2641647194" sldId="2590"/>
            <ac:spMk id="8" creationId="{E5FDBFC1-F107-4B6A-92B6-E03713946C8A}"/>
          </ac:spMkLst>
        </pc:spChg>
        <pc:spChg chg="add mod">
          <ac:chgData name="Виктория Цветкова" userId="6f6c734c2736110f" providerId="LiveId" clId="{8EB1CE8E-4BAB-4F6D-8B64-515CA080F34C}" dt="2022-04-16T08:09:58.843" v="8788" actId="2711"/>
          <ac:spMkLst>
            <pc:docMk/>
            <pc:sldMk cId="2641647194" sldId="2590"/>
            <ac:spMk id="10" creationId="{177C0DC1-6053-42A6-AB97-CC7F2A28669C}"/>
          </ac:spMkLst>
        </pc:spChg>
        <pc:spChg chg="add mod">
          <ac:chgData name="Виктория Цветкова" userId="6f6c734c2736110f" providerId="LiveId" clId="{8EB1CE8E-4BAB-4F6D-8B64-515CA080F34C}" dt="2022-04-16T08:09:49.682" v="8787" actId="2711"/>
          <ac:spMkLst>
            <pc:docMk/>
            <pc:sldMk cId="2641647194" sldId="2590"/>
            <ac:spMk id="12" creationId="{69FCC2BC-513B-44B4-9F5D-5246D89AD4A1}"/>
          </ac:spMkLst>
        </pc:spChg>
        <pc:spChg chg="add mod">
          <ac:chgData name="Виктория Цветкова" userId="6f6c734c2736110f" providerId="LiveId" clId="{8EB1CE8E-4BAB-4F6D-8B64-515CA080F34C}" dt="2022-04-16T08:10:54.684" v="8803" actId="14100"/>
          <ac:spMkLst>
            <pc:docMk/>
            <pc:sldMk cId="2641647194" sldId="2590"/>
            <ac:spMk id="14" creationId="{3EF60AB9-900E-40D5-AA26-ECBA0E469C8D}"/>
          </ac:spMkLst>
        </pc:spChg>
        <pc:spChg chg="add mod">
          <ac:chgData name="Виктория Цветкова" userId="6f6c734c2736110f" providerId="LiveId" clId="{8EB1CE8E-4BAB-4F6D-8B64-515CA080F34C}" dt="2022-04-16T10:40:38.553" v="11614" actId="2711"/>
          <ac:spMkLst>
            <pc:docMk/>
            <pc:sldMk cId="2641647194" sldId="2590"/>
            <ac:spMk id="16" creationId="{552FD067-7EA2-4806-B5C7-204EDB81664A}"/>
          </ac:spMkLst>
        </pc:spChg>
      </pc:sldChg>
      <pc:sldChg chg="delSp modSp add mod ord">
        <pc:chgData name="Виктория Цветкова" userId="6f6c734c2736110f" providerId="LiveId" clId="{8EB1CE8E-4BAB-4F6D-8B64-515CA080F34C}" dt="2022-04-16T10:40:48.066" v="11615" actId="2711"/>
        <pc:sldMkLst>
          <pc:docMk/>
          <pc:sldMk cId="1839948810" sldId="2591"/>
        </pc:sldMkLst>
        <pc:spChg chg="mod">
          <ac:chgData name="Виктория Цветкова" userId="6f6c734c2736110f" providerId="LiveId" clId="{8EB1CE8E-4BAB-4F6D-8B64-515CA080F34C}" dt="2022-04-16T10:40:48.066" v="11615" actId="2711"/>
          <ac:spMkLst>
            <pc:docMk/>
            <pc:sldMk cId="1839948810" sldId="2591"/>
            <ac:spMk id="5" creationId="{32CB5DE7-C0EC-D942-81AE-50AB9E5F55A3}"/>
          </ac:spMkLst>
        </pc:spChg>
        <pc:spChg chg="del mod">
          <ac:chgData name="Виктория Цветкова" userId="6f6c734c2736110f" providerId="LiveId" clId="{8EB1CE8E-4BAB-4F6D-8B64-515CA080F34C}" dt="2022-04-16T08:12:48.390" v="8826" actId="478"/>
          <ac:spMkLst>
            <pc:docMk/>
            <pc:sldMk cId="1839948810" sldId="2591"/>
            <ac:spMk id="6" creationId="{53A43336-8775-4419-8A42-8C740E9D5DA1}"/>
          </ac:spMkLst>
        </pc:spChg>
        <pc:spChg chg="del">
          <ac:chgData name="Виктория Цветкова" userId="6f6c734c2736110f" providerId="LiveId" clId="{8EB1CE8E-4BAB-4F6D-8B64-515CA080F34C}" dt="2022-04-16T08:12:14.350" v="8814" actId="478"/>
          <ac:spMkLst>
            <pc:docMk/>
            <pc:sldMk cId="1839948810" sldId="2591"/>
            <ac:spMk id="7" creationId="{A4319533-CCF5-4F94-B4F3-F6BC9E84F61E}"/>
          </ac:spMkLst>
        </pc:spChg>
        <pc:spChg chg="mod">
          <ac:chgData name="Виктория Цветкова" userId="6f6c734c2736110f" providerId="LiveId" clId="{8EB1CE8E-4BAB-4F6D-8B64-515CA080F34C}" dt="2022-04-16T08:12:43.132" v="8824" actId="404"/>
          <ac:spMkLst>
            <pc:docMk/>
            <pc:sldMk cId="1839948810" sldId="2591"/>
            <ac:spMk id="9" creationId="{96982D72-0291-4141-86AB-96874338D25E}"/>
          </ac:spMkLst>
        </pc:spChg>
      </pc:sldChg>
      <pc:sldChg chg="addSp delSp modSp add mod ord">
        <pc:chgData name="Виктория Цветкова" userId="6f6c734c2736110f" providerId="LiveId" clId="{8EB1CE8E-4BAB-4F6D-8B64-515CA080F34C}" dt="2022-04-16T10:25:22.897" v="11452" actId="1076"/>
        <pc:sldMkLst>
          <pc:docMk/>
          <pc:sldMk cId="714348413" sldId="2592"/>
        </pc:sldMkLst>
        <pc:spChg chg="del">
          <ac:chgData name="Виктория Цветкова" userId="6f6c734c2736110f" providerId="LiveId" clId="{8EB1CE8E-4BAB-4F6D-8B64-515CA080F34C}" dt="2022-04-16T08:13:57.882" v="8847" actId="478"/>
          <ac:spMkLst>
            <pc:docMk/>
            <pc:sldMk cId="714348413" sldId="2592"/>
            <ac:spMk id="4" creationId="{28DB5D4B-5DDC-407A-9FA1-CC3685A69806}"/>
          </ac:spMkLst>
        </pc:spChg>
        <pc:spChg chg="add mod">
          <ac:chgData name="Виктория Цветкова" userId="6f6c734c2736110f" providerId="LiveId" clId="{8EB1CE8E-4BAB-4F6D-8B64-515CA080F34C}" dt="2022-04-16T08:15:48.245" v="8881" actId="1076"/>
          <ac:spMkLst>
            <pc:docMk/>
            <pc:sldMk cId="714348413" sldId="2592"/>
            <ac:spMk id="5" creationId="{A224E72D-1855-493D-8A28-76B50169A520}"/>
          </ac:spMkLst>
        </pc:spChg>
        <pc:spChg chg="add del mod">
          <ac:chgData name="Виктория Цветкова" userId="6f6c734c2736110f" providerId="LiveId" clId="{8EB1CE8E-4BAB-4F6D-8B64-515CA080F34C}" dt="2022-04-16T10:25:18.446" v="11450" actId="478"/>
          <ac:spMkLst>
            <pc:docMk/>
            <pc:sldMk cId="714348413" sldId="2592"/>
            <ac:spMk id="9" creationId="{793D5E68-D571-4DDD-9E0E-FB9BA86E8E92}"/>
          </ac:spMkLst>
        </pc:spChg>
        <pc:spChg chg="del">
          <ac:chgData name="Виктория Цветкова" userId="6f6c734c2736110f" providerId="LiveId" clId="{8EB1CE8E-4BAB-4F6D-8B64-515CA080F34C}" dt="2022-04-16T08:14:06.024" v="8852" actId="478"/>
          <ac:spMkLst>
            <pc:docMk/>
            <pc:sldMk cId="714348413" sldId="2592"/>
            <ac:spMk id="10" creationId="{D5246627-F525-48C1-8BD0-9EB7D973C701}"/>
          </ac:spMkLst>
        </pc:spChg>
        <pc:spChg chg="del">
          <ac:chgData name="Виктория Цветкова" userId="6f6c734c2736110f" providerId="LiveId" clId="{8EB1CE8E-4BAB-4F6D-8B64-515CA080F34C}" dt="2022-04-16T08:14:03.999" v="8851" actId="478"/>
          <ac:spMkLst>
            <pc:docMk/>
            <pc:sldMk cId="714348413" sldId="2592"/>
            <ac:spMk id="11" creationId="{6FD49CA4-210D-49FA-9DCC-40964CEC0D65}"/>
          </ac:spMkLst>
        </pc:spChg>
        <pc:spChg chg="add mod">
          <ac:chgData name="Виктория Цветкова" userId="6f6c734c2736110f" providerId="LiveId" clId="{8EB1CE8E-4BAB-4F6D-8B64-515CA080F34C}" dt="2022-04-16T08:15:08.989" v="8878" actId="14100"/>
          <ac:spMkLst>
            <pc:docMk/>
            <pc:sldMk cId="714348413" sldId="2592"/>
            <ac:spMk id="12" creationId="{297C35EB-D311-43D3-AAAA-2F4315F0A896}"/>
          </ac:spMkLst>
        </pc:spChg>
        <pc:picChg chg="add mod">
          <ac:chgData name="Виктория Цветкова" userId="6f6c734c2736110f" providerId="LiveId" clId="{8EB1CE8E-4BAB-4F6D-8B64-515CA080F34C}" dt="2022-04-16T10:25:22.897" v="11452" actId="1076"/>
          <ac:picMkLst>
            <pc:docMk/>
            <pc:sldMk cId="714348413" sldId="2592"/>
            <ac:picMk id="14" creationId="{762FC4C9-558B-43B7-8D17-1876ACDDAB39}"/>
          </ac:picMkLst>
        </pc:picChg>
        <pc:picChg chg="del">
          <ac:chgData name="Виктория Цветкова" userId="6f6c734c2736110f" providerId="LiveId" clId="{8EB1CE8E-4BAB-4F6D-8B64-515CA080F34C}" dt="2022-04-16T10:25:17.223" v="11449" actId="478"/>
          <ac:picMkLst>
            <pc:docMk/>
            <pc:sldMk cId="714348413" sldId="2592"/>
            <ac:picMk id="32" creationId="{96E64F75-DC38-A047-84B3-5B96136A9686}"/>
          </ac:picMkLst>
        </pc:picChg>
      </pc:sldChg>
      <pc:sldChg chg="addSp delSp modSp add mod ord">
        <pc:chgData name="Виктория Цветкова" userId="6f6c734c2736110f" providerId="LiveId" clId="{8EB1CE8E-4BAB-4F6D-8B64-515CA080F34C}" dt="2022-04-16T08:18:03.375" v="8938" actId="1076"/>
        <pc:sldMkLst>
          <pc:docMk/>
          <pc:sldMk cId="2670058295" sldId="2593"/>
        </pc:sldMkLst>
        <pc:spChg chg="del">
          <ac:chgData name="Виктория Цветкова" userId="6f6c734c2736110f" providerId="LiveId" clId="{8EB1CE8E-4BAB-4F6D-8B64-515CA080F34C}" dt="2022-04-16T08:16:12.982" v="8885" actId="478"/>
          <ac:spMkLst>
            <pc:docMk/>
            <pc:sldMk cId="2670058295" sldId="2593"/>
            <ac:spMk id="9" creationId="{85A9D9ED-C8DD-4131-A681-43D54DDEB0AD}"/>
          </ac:spMkLst>
        </pc:spChg>
        <pc:spChg chg="mod">
          <ac:chgData name="Виктория Цветкова" userId="6f6c734c2736110f" providerId="LiveId" clId="{8EB1CE8E-4BAB-4F6D-8B64-515CA080F34C}" dt="2022-04-16T08:17:52.695" v="8936" actId="1076"/>
          <ac:spMkLst>
            <pc:docMk/>
            <pc:sldMk cId="2670058295" sldId="2593"/>
            <ac:spMk id="10" creationId="{5613A2D6-52A2-8C4D-985E-CB4BEE6B29BD}"/>
          </ac:spMkLst>
        </pc:spChg>
        <pc:spChg chg="del">
          <ac:chgData name="Виктория Цветкова" userId="6f6c734c2736110f" providerId="LiveId" clId="{8EB1CE8E-4BAB-4F6D-8B64-515CA080F34C}" dt="2022-04-16T08:16:16.487" v="8886" actId="478"/>
          <ac:spMkLst>
            <pc:docMk/>
            <pc:sldMk cId="2670058295" sldId="2593"/>
            <ac:spMk id="11" creationId="{F7BE373F-E934-4A7C-A686-0AC15B91C41E}"/>
          </ac:spMkLst>
        </pc:spChg>
        <pc:spChg chg="del mod">
          <ac:chgData name="Виктория Цветкова" userId="6f6c734c2736110f" providerId="LiveId" clId="{8EB1CE8E-4BAB-4F6D-8B64-515CA080F34C}" dt="2022-04-16T08:16:18.118" v="8888" actId="478"/>
          <ac:spMkLst>
            <pc:docMk/>
            <pc:sldMk cId="2670058295" sldId="2593"/>
            <ac:spMk id="12" creationId="{B432DF7C-F772-4AE7-9817-4C899CA56C5E}"/>
          </ac:spMkLst>
        </pc:spChg>
        <pc:spChg chg="del">
          <ac:chgData name="Виктория Цветкова" userId="6f6c734c2736110f" providerId="LiveId" clId="{8EB1CE8E-4BAB-4F6D-8B64-515CA080F34C}" dt="2022-04-16T08:16:19.882" v="8889" actId="478"/>
          <ac:spMkLst>
            <pc:docMk/>
            <pc:sldMk cId="2670058295" sldId="2593"/>
            <ac:spMk id="14" creationId="{265F9971-FF5B-4F15-A954-25A2B6F80354}"/>
          </ac:spMkLst>
        </pc:spChg>
        <pc:spChg chg="del">
          <ac:chgData name="Виктория Цветкова" userId="6f6c734c2736110f" providerId="LiveId" clId="{8EB1CE8E-4BAB-4F6D-8B64-515CA080F34C}" dt="2022-04-16T08:16:21.123" v="8890" actId="478"/>
          <ac:spMkLst>
            <pc:docMk/>
            <pc:sldMk cId="2670058295" sldId="2593"/>
            <ac:spMk id="16" creationId="{812F2253-A4C0-487E-B0B7-471A7A36C3B7}"/>
          </ac:spMkLst>
        </pc:spChg>
        <pc:spChg chg="add mod">
          <ac:chgData name="Виктория Цветкова" userId="6f6c734c2736110f" providerId="LiveId" clId="{8EB1CE8E-4BAB-4F6D-8B64-515CA080F34C}" dt="2022-04-16T08:18:03.375" v="8938" actId="1076"/>
          <ac:spMkLst>
            <pc:docMk/>
            <pc:sldMk cId="2670058295" sldId="2593"/>
            <ac:spMk id="17" creationId="{427E563A-F0F1-41C1-90BC-6998398F21C1}"/>
          </ac:spMkLst>
        </pc:spChg>
        <pc:spChg chg="del">
          <ac:chgData name="Виктория Цветкова" userId="6f6c734c2736110f" providerId="LiveId" clId="{8EB1CE8E-4BAB-4F6D-8B64-515CA080F34C}" dt="2022-04-16T08:16:22.286" v="8891" actId="478"/>
          <ac:spMkLst>
            <pc:docMk/>
            <pc:sldMk cId="2670058295" sldId="2593"/>
            <ac:spMk id="18" creationId="{F2899DF0-5987-4112-9C00-1C3057D02C29}"/>
          </ac:spMkLst>
        </pc:spChg>
        <pc:spChg chg="del">
          <ac:chgData name="Виктория Цветкова" userId="6f6c734c2736110f" providerId="LiveId" clId="{8EB1CE8E-4BAB-4F6D-8B64-515CA080F34C}" dt="2022-04-16T08:16:23.632" v="8892" actId="478"/>
          <ac:spMkLst>
            <pc:docMk/>
            <pc:sldMk cId="2670058295" sldId="2593"/>
            <ac:spMk id="20" creationId="{3BC48B8F-C865-48EF-8B12-6CBB59C639D4}"/>
          </ac:spMkLst>
        </pc:spChg>
        <pc:spChg chg="del">
          <ac:chgData name="Виктория Цветкова" userId="6f6c734c2736110f" providerId="LiveId" clId="{8EB1CE8E-4BAB-4F6D-8B64-515CA080F34C}" dt="2022-04-16T08:16:25.277" v="8893" actId="478"/>
          <ac:spMkLst>
            <pc:docMk/>
            <pc:sldMk cId="2670058295" sldId="2593"/>
            <ac:spMk id="22" creationId="{83BDC8D9-C942-47CE-A032-F3443234048B}"/>
          </ac:spMkLst>
        </pc:spChg>
        <pc:spChg chg="del">
          <ac:chgData name="Виктория Цветкова" userId="6f6c734c2736110f" providerId="LiveId" clId="{8EB1CE8E-4BAB-4F6D-8B64-515CA080F34C}" dt="2022-04-16T08:16:27.461" v="8894" actId="478"/>
          <ac:spMkLst>
            <pc:docMk/>
            <pc:sldMk cId="2670058295" sldId="2593"/>
            <ac:spMk id="24" creationId="{9F2BE638-0CBF-4637-9878-5CACEE40EEF5}"/>
          </ac:spMkLst>
        </pc:spChg>
        <pc:spChg chg="del">
          <ac:chgData name="Виктория Цветкова" userId="6f6c734c2736110f" providerId="LiveId" clId="{8EB1CE8E-4BAB-4F6D-8B64-515CA080F34C}" dt="2022-04-16T08:16:29.452" v="8895" actId="478"/>
          <ac:spMkLst>
            <pc:docMk/>
            <pc:sldMk cId="2670058295" sldId="2593"/>
            <ac:spMk id="26" creationId="{BC24B1AC-8E45-43E3-BDF6-4A10BB517541}"/>
          </ac:spMkLst>
        </pc:spChg>
        <pc:spChg chg="del">
          <ac:chgData name="Виктория Цветкова" userId="6f6c734c2736110f" providerId="LiveId" clId="{8EB1CE8E-4BAB-4F6D-8B64-515CA080F34C}" dt="2022-04-16T08:16:30.546" v="8896" actId="478"/>
          <ac:spMkLst>
            <pc:docMk/>
            <pc:sldMk cId="2670058295" sldId="2593"/>
            <ac:spMk id="29" creationId="{F9E24844-A9A4-49B0-9A06-5AC6F6F04FB3}"/>
          </ac:spMkLst>
        </pc:spChg>
        <pc:spChg chg="del">
          <ac:chgData name="Виктория Цветкова" userId="6f6c734c2736110f" providerId="LiveId" clId="{8EB1CE8E-4BAB-4F6D-8B64-515CA080F34C}" dt="2022-04-16T08:16:32.054" v="8897" actId="478"/>
          <ac:spMkLst>
            <pc:docMk/>
            <pc:sldMk cId="2670058295" sldId="2593"/>
            <ac:spMk id="30" creationId="{B60726EB-8B3D-4653-985A-6CE72E55F556}"/>
          </ac:spMkLst>
        </pc:spChg>
      </pc:sldChg>
      <pc:sldChg chg="addSp delSp modSp add mod ord">
        <pc:chgData name="Виктория Цветкова" userId="6f6c734c2736110f" providerId="LiveId" clId="{8EB1CE8E-4BAB-4F6D-8B64-515CA080F34C}" dt="2022-04-16T08:57:08.112" v="9638" actId="20577"/>
        <pc:sldMkLst>
          <pc:docMk/>
          <pc:sldMk cId="3312949880" sldId="2594"/>
        </pc:sldMkLst>
        <pc:spChg chg="mod">
          <ac:chgData name="Виктория Цветкова" userId="6f6c734c2736110f" providerId="LiveId" clId="{8EB1CE8E-4BAB-4F6D-8B64-515CA080F34C}" dt="2022-04-16T08:57:08.112" v="9638" actId="20577"/>
          <ac:spMkLst>
            <pc:docMk/>
            <pc:sldMk cId="3312949880" sldId="2594"/>
            <ac:spMk id="2" creationId="{F2A115AC-F6DD-4765-9553-9296098AFACF}"/>
          </ac:spMkLst>
        </pc:spChg>
        <pc:spChg chg="del mod">
          <ac:chgData name="Виктория Цветкова" userId="6f6c734c2736110f" providerId="LiveId" clId="{8EB1CE8E-4BAB-4F6D-8B64-515CA080F34C}" dt="2022-04-16T08:51:54.372" v="9457" actId="3680"/>
          <ac:spMkLst>
            <pc:docMk/>
            <pc:sldMk cId="3312949880" sldId="2594"/>
            <ac:spMk id="3" creationId="{8786DAAE-C08D-46E3-A8CE-2D266D3974F7}"/>
          </ac:spMkLst>
        </pc:spChg>
        <pc:graphicFrameChg chg="add mod ord modGraphic">
          <ac:chgData name="Виктория Цветкова" userId="6f6c734c2736110f" providerId="LiveId" clId="{8EB1CE8E-4BAB-4F6D-8B64-515CA080F34C}" dt="2022-04-16T08:56:29.031" v="9582" actId="122"/>
          <ac:graphicFrameMkLst>
            <pc:docMk/>
            <pc:sldMk cId="3312949880" sldId="2594"/>
            <ac:graphicFrameMk id="4" creationId="{3611880B-70FF-459E-8BFB-299E2641F851}"/>
          </ac:graphicFrameMkLst>
        </pc:graphicFrameChg>
      </pc:sldChg>
      <pc:sldChg chg="addSp delSp modSp add mod ord">
        <pc:chgData name="Виктория Цветкова" userId="6f6c734c2736110f" providerId="LiveId" clId="{8EB1CE8E-4BAB-4F6D-8B64-515CA080F34C}" dt="2022-04-16T09:06:39.817" v="9759" actId="1076"/>
        <pc:sldMkLst>
          <pc:docMk/>
          <pc:sldMk cId="204569756" sldId="2595"/>
        </pc:sldMkLst>
        <pc:spChg chg="mod">
          <ac:chgData name="Виктория Цветкова" userId="6f6c734c2736110f" providerId="LiveId" clId="{8EB1CE8E-4BAB-4F6D-8B64-515CA080F34C}" dt="2022-04-16T09:06:12.815" v="9750" actId="1076"/>
          <ac:spMkLst>
            <pc:docMk/>
            <pc:sldMk cId="204569756" sldId="2595"/>
            <ac:spMk id="2" creationId="{F2A115AC-F6DD-4765-9553-9296098AFACF}"/>
          </ac:spMkLst>
        </pc:spChg>
        <pc:spChg chg="add del mod">
          <ac:chgData name="Виктория Цветкова" userId="6f6c734c2736110f" providerId="LiveId" clId="{8EB1CE8E-4BAB-4F6D-8B64-515CA080F34C}" dt="2022-04-16T09:02:49.478" v="9714" actId="3680"/>
          <ac:spMkLst>
            <pc:docMk/>
            <pc:sldMk cId="204569756" sldId="2595"/>
            <ac:spMk id="5" creationId="{FCA04CC8-017B-41B0-A7EF-77BDF8B19FB3}"/>
          </ac:spMkLst>
        </pc:spChg>
        <pc:spChg chg="add mod">
          <ac:chgData name="Виктория Цветкова" userId="6f6c734c2736110f" providerId="LiveId" clId="{8EB1CE8E-4BAB-4F6D-8B64-515CA080F34C}" dt="2022-04-16T09:06:39.817" v="9759" actId="1076"/>
          <ac:spMkLst>
            <pc:docMk/>
            <pc:sldMk cId="204569756" sldId="2595"/>
            <ac:spMk id="8" creationId="{B0A9C1A7-6A46-4671-8F88-1E48F3012575}"/>
          </ac:spMkLst>
        </pc:spChg>
        <pc:graphicFrameChg chg="del">
          <ac:chgData name="Виктория Цветкова" userId="6f6c734c2736110f" providerId="LiveId" clId="{8EB1CE8E-4BAB-4F6D-8B64-515CA080F34C}" dt="2022-04-16T09:02:35.942" v="9713" actId="478"/>
          <ac:graphicFrameMkLst>
            <pc:docMk/>
            <pc:sldMk cId="204569756" sldId="2595"/>
            <ac:graphicFrameMk id="4" creationId="{3611880B-70FF-459E-8BFB-299E2641F851}"/>
          </ac:graphicFrameMkLst>
        </pc:graphicFrameChg>
        <pc:graphicFrameChg chg="add mod ord modGraphic">
          <ac:chgData name="Виктория Цветкова" userId="6f6c734c2736110f" providerId="LiveId" clId="{8EB1CE8E-4BAB-4F6D-8B64-515CA080F34C}" dt="2022-04-16T09:06:15.401" v="9751" actId="1076"/>
          <ac:graphicFrameMkLst>
            <pc:docMk/>
            <pc:sldMk cId="204569756" sldId="2595"/>
            <ac:graphicFrameMk id="6" creationId="{84F8529D-EAB5-4372-8055-00923EEDCC43}"/>
          </ac:graphicFrameMkLst>
        </pc:graphicFrameChg>
      </pc:sldChg>
      <pc:sldChg chg="addSp delSp modSp add mod ord">
        <pc:chgData name="Виктория Цветкова" userId="6f6c734c2736110f" providerId="LiveId" clId="{8EB1CE8E-4BAB-4F6D-8B64-515CA080F34C}" dt="2022-04-16T09:16:17.606" v="9994" actId="20577"/>
        <pc:sldMkLst>
          <pc:docMk/>
          <pc:sldMk cId="2291735806" sldId="2596"/>
        </pc:sldMkLst>
        <pc:spChg chg="mod">
          <ac:chgData name="Виктория Цветкова" userId="6f6c734c2736110f" providerId="LiveId" clId="{8EB1CE8E-4BAB-4F6D-8B64-515CA080F34C}" dt="2022-04-16T09:16:17.606" v="9994" actId="20577"/>
          <ac:spMkLst>
            <pc:docMk/>
            <pc:sldMk cId="2291735806" sldId="2596"/>
            <ac:spMk id="2" creationId="{389FD03E-798E-4118-B7D4-3E85419647BA}"/>
          </ac:spMkLst>
        </pc:spChg>
        <pc:spChg chg="del mod">
          <ac:chgData name="Виктория Цветкова" userId="6f6c734c2736110f" providerId="LiveId" clId="{8EB1CE8E-4BAB-4F6D-8B64-515CA080F34C}" dt="2022-04-16T09:08:01.652" v="9848"/>
          <ac:spMkLst>
            <pc:docMk/>
            <pc:sldMk cId="2291735806" sldId="2596"/>
            <ac:spMk id="4" creationId="{2223FB9E-C052-465F-A297-0CDF7863B287}"/>
          </ac:spMkLst>
        </pc:spChg>
        <pc:graphicFrameChg chg="add del">
          <ac:chgData name="Виктория Цветкова" userId="6f6c734c2736110f" providerId="LiveId" clId="{8EB1CE8E-4BAB-4F6D-8B64-515CA080F34C}" dt="2022-04-16T09:08:33.214" v="9850" actId="3680"/>
          <ac:graphicFrameMkLst>
            <pc:docMk/>
            <pc:sldMk cId="2291735806" sldId="2596"/>
            <ac:graphicFrameMk id="3" creationId="{65E7DB2F-1675-4BDD-88ED-CDE1DA06A161}"/>
          </ac:graphicFrameMkLst>
        </pc:graphicFrameChg>
        <pc:graphicFrameChg chg="add mod modGraphic">
          <ac:chgData name="Виктория Цветкова" userId="6f6c734c2736110f" providerId="LiveId" clId="{8EB1CE8E-4BAB-4F6D-8B64-515CA080F34C}" dt="2022-04-16T09:15:37.596" v="9990" actId="403"/>
          <ac:graphicFrameMkLst>
            <pc:docMk/>
            <pc:sldMk cId="2291735806" sldId="2596"/>
            <ac:graphicFrameMk id="5" creationId="{30A13E71-E3D3-4EB3-BACD-9F7250703A4C}"/>
          </ac:graphicFrameMkLst>
        </pc:graphicFrameChg>
      </pc:sldChg>
      <pc:sldChg chg="addSp delSp modSp add mod ord">
        <pc:chgData name="Виктория Цветкова" userId="6f6c734c2736110f" providerId="LiveId" clId="{8EB1CE8E-4BAB-4F6D-8B64-515CA080F34C}" dt="2022-04-16T09:20:55.418" v="10139" actId="1076"/>
        <pc:sldMkLst>
          <pc:docMk/>
          <pc:sldMk cId="457577282" sldId="2597"/>
        </pc:sldMkLst>
        <pc:spChg chg="mod">
          <ac:chgData name="Виктория Цветкова" userId="6f6c734c2736110f" providerId="LiveId" clId="{8EB1CE8E-4BAB-4F6D-8B64-515CA080F34C}" dt="2022-04-16T09:20:55.418" v="10139" actId="1076"/>
          <ac:spMkLst>
            <pc:docMk/>
            <pc:sldMk cId="457577282" sldId="2597"/>
            <ac:spMk id="2" creationId="{F2A115AC-F6DD-4765-9553-9296098AFACF}"/>
          </ac:spMkLst>
        </pc:spChg>
        <pc:spChg chg="add del mod">
          <ac:chgData name="Виктория Цветкова" userId="6f6c734c2736110f" providerId="LiveId" clId="{8EB1CE8E-4BAB-4F6D-8B64-515CA080F34C}" dt="2022-04-16T09:16:46.972" v="9998" actId="3680"/>
          <ac:spMkLst>
            <pc:docMk/>
            <pc:sldMk cId="457577282" sldId="2597"/>
            <ac:spMk id="5" creationId="{3582453D-429E-4DAA-8C6F-251AE5566B5B}"/>
          </ac:spMkLst>
        </pc:spChg>
        <pc:graphicFrameChg chg="del">
          <ac:chgData name="Виктория Цветкова" userId="6f6c734c2736110f" providerId="LiveId" clId="{8EB1CE8E-4BAB-4F6D-8B64-515CA080F34C}" dt="2022-04-16T09:16:36.553" v="9997" actId="478"/>
          <ac:graphicFrameMkLst>
            <pc:docMk/>
            <pc:sldMk cId="457577282" sldId="2597"/>
            <ac:graphicFrameMk id="4" creationId="{3611880B-70FF-459E-8BFB-299E2641F851}"/>
          </ac:graphicFrameMkLst>
        </pc:graphicFrameChg>
        <pc:graphicFrameChg chg="add mod ord modGraphic">
          <ac:chgData name="Виктория Цветкова" userId="6f6c734c2736110f" providerId="LiveId" clId="{8EB1CE8E-4BAB-4F6D-8B64-515CA080F34C}" dt="2022-04-16T09:20:53.121" v="10138" actId="1076"/>
          <ac:graphicFrameMkLst>
            <pc:docMk/>
            <pc:sldMk cId="457577282" sldId="2597"/>
            <ac:graphicFrameMk id="6" creationId="{6D14A2A6-8ED9-4E7D-9847-06FB6E9EABAF}"/>
          </ac:graphicFrameMkLst>
        </pc:graphicFrameChg>
      </pc:sldChg>
      <pc:sldChg chg="addSp delSp modSp add mod ord">
        <pc:chgData name="Виктория Цветкова" userId="6f6c734c2736110f" providerId="LiveId" clId="{8EB1CE8E-4BAB-4F6D-8B64-515CA080F34C}" dt="2022-04-16T09:38:31.869" v="10342" actId="14100"/>
        <pc:sldMkLst>
          <pc:docMk/>
          <pc:sldMk cId="387820576" sldId="2598"/>
        </pc:sldMkLst>
        <pc:spChg chg="mod">
          <ac:chgData name="Виктория Цветкова" userId="6f6c734c2736110f" providerId="LiveId" clId="{8EB1CE8E-4BAB-4F6D-8B64-515CA080F34C}" dt="2022-04-16T09:37:32.232" v="10253" actId="14100"/>
          <ac:spMkLst>
            <pc:docMk/>
            <pc:sldMk cId="387820576" sldId="2598"/>
            <ac:spMk id="2" creationId="{389FD03E-798E-4118-B7D4-3E85419647BA}"/>
          </ac:spMkLst>
        </pc:spChg>
        <pc:spChg chg="add mod">
          <ac:chgData name="Виктория Цветкова" userId="6f6c734c2736110f" providerId="LiveId" clId="{8EB1CE8E-4BAB-4F6D-8B64-515CA080F34C}" dt="2022-04-16T09:38:31.869" v="10342" actId="14100"/>
          <ac:spMkLst>
            <pc:docMk/>
            <pc:sldMk cId="387820576" sldId="2598"/>
            <ac:spMk id="6" creationId="{DCA266B1-A324-4D89-82D0-E6AF29F52F4A}"/>
          </ac:spMkLst>
        </pc:spChg>
        <pc:graphicFrameChg chg="add mod modGraphic">
          <ac:chgData name="Виктория Цветкова" userId="6f6c734c2736110f" providerId="LiveId" clId="{8EB1CE8E-4BAB-4F6D-8B64-515CA080F34C}" dt="2022-04-16T09:37:23.709" v="10249" actId="1076"/>
          <ac:graphicFrameMkLst>
            <pc:docMk/>
            <pc:sldMk cId="387820576" sldId="2598"/>
            <ac:graphicFrameMk id="3" creationId="{F8AF7ABF-A3C1-413A-BAB7-153C00ABAA5F}"/>
          </ac:graphicFrameMkLst>
        </pc:graphicFrameChg>
        <pc:graphicFrameChg chg="del">
          <ac:chgData name="Виктория Цветкова" userId="6f6c734c2736110f" providerId="LiveId" clId="{8EB1CE8E-4BAB-4F6D-8B64-515CA080F34C}" dt="2022-04-16T09:22:16.284" v="10143" actId="478"/>
          <ac:graphicFrameMkLst>
            <pc:docMk/>
            <pc:sldMk cId="387820576" sldId="2598"/>
            <ac:graphicFrameMk id="5" creationId="{30A13E71-E3D3-4EB3-BACD-9F7250703A4C}"/>
          </ac:graphicFrameMkLst>
        </pc:graphicFrameChg>
      </pc:sldChg>
      <pc:sldChg chg="addSp delSp modSp add mod ord">
        <pc:chgData name="Виктория Цветкова" userId="6f6c734c2736110f" providerId="LiveId" clId="{8EB1CE8E-4BAB-4F6D-8B64-515CA080F34C}" dt="2022-04-16T09:50:25.288" v="10514" actId="207"/>
        <pc:sldMkLst>
          <pc:docMk/>
          <pc:sldMk cId="2399652698" sldId="2599"/>
        </pc:sldMkLst>
        <pc:spChg chg="del">
          <ac:chgData name="Виктория Цветкова" userId="6f6c734c2736110f" providerId="LiveId" clId="{8EB1CE8E-4BAB-4F6D-8B64-515CA080F34C}" dt="2022-04-16T09:38:53.608" v="10343" actId="478"/>
          <ac:spMkLst>
            <pc:docMk/>
            <pc:sldMk cId="2399652698" sldId="2599"/>
            <ac:spMk id="2" creationId="{F2A115AC-F6DD-4765-9553-9296098AFACF}"/>
          </ac:spMkLst>
        </pc:spChg>
        <pc:spChg chg="add del mod">
          <ac:chgData name="Виктория Цветкова" userId="6f6c734c2736110f" providerId="LiveId" clId="{8EB1CE8E-4BAB-4F6D-8B64-515CA080F34C}" dt="2022-04-16T09:38:56.114" v="10344" actId="478"/>
          <ac:spMkLst>
            <pc:docMk/>
            <pc:sldMk cId="2399652698" sldId="2599"/>
            <ac:spMk id="4" creationId="{14259397-9AFF-4FF1-996E-2C0FA46340AB}"/>
          </ac:spMkLst>
        </pc:spChg>
        <pc:spChg chg="add del mod">
          <ac:chgData name="Виктория Цветкова" userId="6f6c734c2736110f" providerId="LiveId" clId="{8EB1CE8E-4BAB-4F6D-8B64-515CA080F34C}" dt="2022-04-16T09:39:08.673" v="10346" actId="3680"/>
          <ac:spMkLst>
            <pc:docMk/>
            <pc:sldMk cId="2399652698" sldId="2599"/>
            <ac:spMk id="7" creationId="{37C7B13C-A884-4F3A-9C44-999C1C4CB8B5}"/>
          </ac:spMkLst>
        </pc:spChg>
        <pc:graphicFrameChg chg="del">
          <ac:chgData name="Виктория Цветкова" userId="6f6c734c2736110f" providerId="LiveId" clId="{8EB1CE8E-4BAB-4F6D-8B64-515CA080F34C}" dt="2022-04-16T09:38:58.746" v="10345" actId="478"/>
          <ac:graphicFrameMkLst>
            <pc:docMk/>
            <pc:sldMk cId="2399652698" sldId="2599"/>
            <ac:graphicFrameMk id="6" creationId="{6D14A2A6-8ED9-4E7D-9847-06FB6E9EABAF}"/>
          </ac:graphicFrameMkLst>
        </pc:graphicFrameChg>
        <pc:graphicFrameChg chg="add mod ord modGraphic">
          <ac:chgData name="Виктория Цветкова" userId="6f6c734c2736110f" providerId="LiveId" clId="{8EB1CE8E-4BAB-4F6D-8B64-515CA080F34C}" dt="2022-04-16T09:50:25.288" v="10514" actId="207"/>
          <ac:graphicFrameMkLst>
            <pc:docMk/>
            <pc:sldMk cId="2399652698" sldId="2599"/>
            <ac:graphicFrameMk id="8" creationId="{87D489C2-DC18-41B9-9264-789107619946}"/>
          </ac:graphicFrameMkLst>
        </pc:graphicFrameChg>
      </pc:sldChg>
      <pc:sldChg chg="addSp delSp modSp add mod ord">
        <pc:chgData name="Виктория Цветкова" userId="6f6c734c2736110f" providerId="LiveId" clId="{8EB1CE8E-4BAB-4F6D-8B64-515CA080F34C}" dt="2022-04-16T09:49:04.143" v="10504" actId="1076"/>
        <pc:sldMkLst>
          <pc:docMk/>
          <pc:sldMk cId="1133817417" sldId="2600"/>
        </pc:sldMkLst>
        <pc:spChg chg="del">
          <ac:chgData name="Виктория Цветкова" userId="6f6c734c2736110f" providerId="LiveId" clId="{8EB1CE8E-4BAB-4F6D-8B64-515CA080F34C}" dt="2022-04-16T09:43:48.793" v="10402" actId="478"/>
          <ac:spMkLst>
            <pc:docMk/>
            <pc:sldMk cId="1133817417" sldId="2600"/>
            <ac:spMk id="2" creationId="{389FD03E-798E-4118-B7D4-3E85419647BA}"/>
          </ac:spMkLst>
        </pc:spChg>
        <pc:spChg chg="add del mod">
          <ac:chgData name="Виктория Цветкова" userId="6f6c734c2736110f" providerId="LiveId" clId="{8EB1CE8E-4BAB-4F6D-8B64-515CA080F34C}" dt="2022-04-16T09:43:49.971" v="10403" actId="478"/>
          <ac:spMkLst>
            <pc:docMk/>
            <pc:sldMk cId="1133817417" sldId="2600"/>
            <ac:spMk id="5" creationId="{AD36DF1C-9DCF-4EAB-9898-ABE72DCBAC09}"/>
          </ac:spMkLst>
        </pc:spChg>
        <pc:graphicFrameChg chg="del">
          <ac:chgData name="Виктория Цветкова" userId="6f6c734c2736110f" providerId="LiveId" clId="{8EB1CE8E-4BAB-4F6D-8B64-515CA080F34C}" dt="2022-04-16T09:43:51.987" v="10404" actId="478"/>
          <ac:graphicFrameMkLst>
            <pc:docMk/>
            <pc:sldMk cId="1133817417" sldId="2600"/>
            <ac:graphicFrameMk id="3" creationId="{F8AF7ABF-A3C1-413A-BAB7-153C00ABAA5F}"/>
          </ac:graphicFrameMkLst>
        </pc:graphicFrameChg>
        <pc:graphicFrameChg chg="add mod modGraphic">
          <ac:chgData name="Виктория Цветкова" userId="6f6c734c2736110f" providerId="LiveId" clId="{8EB1CE8E-4BAB-4F6D-8B64-515CA080F34C}" dt="2022-04-16T09:49:04.143" v="10504" actId="1076"/>
          <ac:graphicFrameMkLst>
            <pc:docMk/>
            <pc:sldMk cId="1133817417" sldId="2600"/>
            <ac:graphicFrameMk id="6" creationId="{89FA6CB7-2A9E-4761-81FA-6313BA35AB30}"/>
          </ac:graphicFrameMkLst>
        </pc:graphicFrameChg>
      </pc:sldChg>
      <pc:sldChg chg="addSp delSp modSp add mod ord">
        <pc:chgData name="Виктория Цветкова" userId="6f6c734c2736110f" providerId="LiveId" clId="{8EB1CE8E-4BAB-4F6D-8B64-515CA080F34C}" dt="2022-04-16T10:02:09.298" v="10618" actId="122"/>
        <pc:sldMkLst>
          <pc:docMk/>
          <pc:sldMk cId="3120245439" sldId="2601"/>
        </pc:sldMkLst>
        <pc:spChg chg="add del mod">
          <ac:chgData name="Виктория Цветкова" userId="6f6c734c2736110f" providerId="LiveId" clId="{8EB1CE8E-4BAB-4F6D-8B64-515CA080F34C}" dt="2022-04-16T09:54:08.224" v="10516" actId="3680"/>
          <ac:spMkLst>
            <pc:docMk/>
            <pc:sldMk cId="3120245439" sldId="2601"/>
            <ac:spMk id="3" creationId="{8F4A8ABA-AAE0-4F75-9D6D-71A217F7CE1E}"/>
          </ac:spMkLst>
        </pc:spChg>
        <pc:graphicFrameChg chg="add mod ord modGraphic">
          <ac:chgData name="Виктория Цветкова" userId="6f6c734c2736110f" providerId="LiveId" clId="{8EB1CE8E-4BAB-4F6D-8B64-515CA080F34C}" dt="2022-04-16T10:02:09.298" v="10618" actId="122"/>
          <ac:graphicFrameMkLst>
            <pc:docMk/>
            <pc:sldMk cId="3120245439" sldId="2601"/>
            <ac:graphicFrameMk id="4" creationId="{C59A4FD6-0B99-4B7A-9954-8A37931675F3}"/>
          </ac:graphicFrameMkLst>
        </pc:graphicFrameChg>
        <pc:graphicFrameChg chg="del">
          <ac:chgData name="Виктория Цветкова" userId="6f6c734c2736110f" providerId="LiveId" clId="{8EB1CE8E-4BAB-4F6D-8B64-515CA080F34C}" dt="2022-04-16T09:51:38.483" v="10515" actId="478"/>
          <ac:graphicFrameMkLst>
            <pc:docMk/>
            <pc:sldMk cId="3120245439" sldId="2601"/>
            <ac:graphicFrameMk id="8" creationId="{87D489C2-DC18-41B9-9264-789107619946}"/>
          </ac:graphicFrameMkLst>
        </pc:graphicFrameChg>
      </pc:sldChg>
      <pc:sldChg chg="addSp delSp modSp add mod ord">
        <pc:chgData name="Виктория Цветкова" userId="6f6c734c2736110f" providerId="LiveId" clId="{8EB1CE8E-4BAB-4F6D-8B64-515CA080F34C}" dt="2022-04-16T10:07:31.223" v="10696" actId="1076"/>
        <pc:sldMkLst>
          <pc:docMk/>
          <pc:sldMk cId="3806583114" sldId="2602"/>
        </pc:sldMkLst>
        <pc:graphicFrameChg chg="add mod modGraphic">
          <ac:chgData name="Виктория Цветкова" userId="6f6c734c2736110f" providerId="LiveId" clId="{8EB1CE8E-4BAB-4F6D-8B64-515CA080F34C}" dt="2022-04-16T10:07:31.223" v="10696" actId="1076"/>
          <ac:graphicFrameMkLst>
            <pc:docMk/>
            <pc:sldMk cId="3806583114" sldId="2602"/>
            <ac:graphicFrameMk id="2" creationId="{177CFF9A-E7CD-49AC-AB95-46AE96CD14B7}"/>
          </ac:graphicFrameMkLst>
        </pc:graphicFrameChg>
        <pc:graphicFrameChg chg="del">
          <ac:chgData name="Виктория Цветкова" userId="6f6c734c2736110f" providerId="LiveId" clId="{8EB1CE8E-4BAB-4F6D-8B64-515CA080F34C}" dt="2022-04-16T10:02:35.512" v="10620" actId="478"/>
          <ac:graphicFrameMkLst>
            <pc:docMk/>
            <pc:sldMk cId="3806583114" sldId="2602"/>
            <ac:graphicFrameMk id="6" creationId="{89FA6CB7-2A9E-4761-81FA-6313BA35AB30}"/>
          </ac:graphicFrameMkLst>
        </pc:graphicFrameChg>
      </pc:sldChg>
      <pc:sldChg chg="addSp delSp modSp add mod ord">
        <pc:chgData name="Виктория Цветкова" userId="6f6c734c2736110f" providerId="LiveId" clId="{8EB1CE8E-4BAB-4F6D-8B64-515CA080F34C}" dt="2022-04-16T10:41:36.576" v="11617" actId="2711"/>
        <pc:sldMkLst>
          <pc:docMk/>
          <pc:sldMk cId="2809247141" sldId="2603"/>
        </pc:sldMkLst>
        <pc:spChg chg="mod">
          <ac:chgData name="Виктория Цветкова" userId="6f6c734c2736110f" providerId="LiveId" clId="{8EB1CE8E-4BAB-4F6D-8B64-515CA080F34C}" dt="2022-04-16T10:41:36.576" v="11617" actId="2711"/>
          <ac:spMkLst>
            <pc:docMk/>
            <pc:sldMk cId="2809247141" sldId="2603"/>
            <ac:spMk id="4" creationId="{095F2F48-E602-4CF6-8EEF-08E9497A0E64}"/>
          </ac:spMkLst>
        </pc:spChg>
        <pc:spChg chg="del mod">
          <ac:chgData name="Виктория Цветкова" userId="6f6c734c2736110f" providerId="LiveId" clId="{8EB1CE8E-4BAB-4F6D-8B64-515CA080F34C}" dt="2022-04-16T10:13:08.584" v="10806" actId="478"/>
          <ac:spMkLst>
            <pc:docMk/>
            <pc:sldMk cId="2809247141" sldId="2603"/>
            <ac:spMk id="6" creationId="{D630ADF4-F016-4162-964B-FE2F41B18F44}"/>
          </ac:spMkLst>
        </pc:spChg>
        <pc:spChg chg="del">
          <ac:chgData name="Виктория Цветкова" userId="6f6c734c2736110f" providerId="LiveId" clId="{8EB1CE8E-4BAB-4F6D-8B64-515CA080F34C}" dt="2022-04-16T10:09:18.193" v="10747" actId="478"/>
          <ac:spMkLst>
            <pc:docMk/>
            <pc:sldMk cId="2809247141" sldId="2603"/>
            <ac:spMk id="9" creationId="{74034CEC-2A17-4EAB-8165-C0B71B66DD15}"/>
          </ac:spMkLst>
        </pc:spChg>
        <pc:spChg chg="mod">
          <ac:chgData name="Виктория Цветкова" userId="6f6c734c2736110f" providerId="LiveId" clId="{8EB1CE8E-4BAB-4F6D-8B64-515CA080F34C}" dt="2022-04-16T10:10:40.344" v="10762" actId="1076"/>
          <ac:spMkLst>
            <pc:docMk/>
            <pc:sldMk cId="2809247141" sldId="2603"/>
            <ac:spMk id="10" creationId="{46EC9FDC-5DEA-47E1-896B-E03F83C32CA0}"/>
          </ac:spMkLst>
        </pc:spChg>
        <pc:spChg chg="mod">
          <ac:chgData name="Виктория Цветкова" userId="6f6c734c2736110f" providerId="LiveId" clId="{8EB1CE8E-4BAB-4F6D-8B64-515CA080F34C}" dt="2022-04-16T10:12:48.448" v="10798" actId="113"/>
          <ac:spMkLst>
            <pc:docMk/>
            <pc:sldMk cId="2809247141" sldId="2603"/>
            <ac:spMk id="11" creationId="{D496AD36-9149-49AA-99A9-09CB8E689D74}"/>
          </ac:spMkLst>
        </pc:spChg>
        <pc:spChg chg="mod">
          <ac:chgData name="Виктория Цветкова" userId="6f6c734c2736110f" providerId="LiveId" clId="{8EB1CE8E-4BAB-4F6D-8B64-515CA080F34C}" dt="2022-04-16T10:12:59.239" v="10803" actId="1076"/>
          <ac:spMkLst>
            <pc:docMk/>
            <pc:sldMk cId="2809247141" sldId="2603"/>
            <ac:spMk id="12" creationId="{095008C6-3700-4C6C-ACB9-DEC0F9AA6E63}"/>
          </ac:spMkLst>
        </pc:spChg>
        <pc:spChg chg="add mod">
          <ac:chgData name="Виктория Цветкова" userId="6f6c734c2736110f" providerId="LiveId" clId="{8EB1CE8E-4BAB-4F6D-8B64-515CA080F34C}" dt="2022-04-16T10:13:04.639" v="10805" actId="1076"/>
          <ac:spMkLst>
            <pc:docMk/>
            <pc:sldMk cId="2809247141" sldId="2603"/>
            <ac:spMk id="13" creationId="{13AE40D9-282E-4D87-97EB-457E78DB797C}"/>
          </ac:spMkLst>
        </pc:spChg>
        <pc:spChg chg="add mod">
          <ac:chgData name="Виктория Цветкова" userId="6f6c734c2736110f" providerId="LiveId" clId="{8EB1CE8E-4BAB-4F6D-8B64-515CA080F34C}" dt="2022-04-16T10:13:02.367" v="10804" actId="1076"/>
          <ac:spMkLst>
            <pc:docMk/>
            <pc:sldMk cId="2809247141" sldId="2603"/>
            <ac:spMk id="14" creationId="{98043C7F-F5AF-4519-9BBA-CC7B8C705132}"/>
          </ac:spMkLst>
        </pc:spChg>
        <pc:spChg chg="add mod">
          <ac:chgData name="Виктория Цветкова" userId="6f6c734c2736110f" providerId="LiveId" clId="{8EB1CE8E-4BAB-4F6D-8B64-515CA080F34C}" dt="2022-04-16T10:27:40.360" v="11481" actId="14100"/>
          <ac:spMkLst>
            <pc:docMk/>
            <pc:sldMk cId="2809247141" sldId="2603"/>
            <ac:spMk id="15" creationId="{6B7B322D-2C66-4B05-8497-0F657564047A}"/>
          </ac:spMkLst>
        </pc:spChg>
        <pc:spChg chg="add del mod">
          <ac:chgData name="Виктория Цветкова" userId="6f6c734c2736110f" providerId="LiveId" clId="{8EB1CE8E-4BAB-4F6D-8B64-515CA080F34C}" dt="2022-04-16T10:27:32.095" v="11478" actId="478"/>
          <ac:spMkLst>
            <pc:docMk/>
            <pc:sldMk cId="2809247141" sldId="2603"/>
            <ac:spMk id="16" creationId="{1543C9EB-9A4E-4658-AAF0-3F86B9C783F5}"/>
          </ac:spMkLst>
        </pc:spChg>
        <pc:picChg chg="del">
          <ac:chgData name="Виктория Цветкова" userId="6f6c734c2736110f" providerId="LiveId" clId="{8EB1CE8E-4BAB-4F6D-8B64-515CA080F34C}" dt="2022-04-16T10:27:30.475" v="11477" actId="478"/>
          <ac:picMkLst>
            <pc:docMk/>
            <pc:sldMk cId="2809247141" sldId="2603"/>
            <ac:picMk id="8" creationId="{A09F623E-2819-2D41-ADE0-C7B64EF0EC4F}"/>
          </ac:picMkLst>
        </pc:picChg>
        <pc:picChg chg="add mod">
          <ac:chgData name="Виктория Цветкова" userId="6f6c734c2736110f" providerId="LiveId" clId="{8EB1CE8E-4BAB-4F6D-8B64-515CA080F34C}" dt="2022-04-16T10:27:36.585" v="11480" actId="1076"/>
          <ac:picMkLst>
            <pc:docMk/>
            <pc:sldMk cId="2809247141" sldId="2603"/>
            <ac:picMk id="17" creationId="{AE71EDC4-071F-4306-B40D-289EC3BE9FB2}"/>
          </ac:picMkLst>
        </pc:picChg>
      </pc:sldChg>
      <pc:sldChg chg="add del ord">
        <pc:chgData name="Виктория Цветкова" userId="6f6c734c2736110f" providerId="LiveId" clId="{8EB1CE8E-4BAB-4F6D-8B64-515CA080F34C}" dt="2022-04-16T10:02:19.091" v="10619" actId="47"/>
        <pc:sldMkLst>
          <pc:docMk/>
          <pc:sldMk cId="3323935047" sldId="2603"/>
        </pc:sldMkLst>
      </pc:sldChg>
      <pc:sldChg chg="addSp modSp add mod ord">
        <pc:chgData name="Виктория Цветкова" userId="6f6c734c2736110f" providerId="LiveId" clId="{8EB1CE8E-4BAB-4F6D-8B64-515CA080F34C}" dt="2022-04-16T10:18:01.751" v="11218" actId="1076"/>
        <pc:sldMkLst>
          <pc:docMk/>
          <pc:sldMk cId="1380626657" sldId="2604"/>
        </pc:sldMkLst>
        <pc:spChg chg="add mod">
          <ac:chgData name="Виктория Цветкова" userId="6f6c734c2736110f" providerId="LiveId" clId="{8EB1CE8E-4BAB-4F6D-8B64-515CA080F34C}" dt="2022-04-16T10:18:01.751" v="11218" actId="1076"/>
          <ac:spMkLst>
            <pc:docMk/>
            <pc:sldMk cId="1380626657" sldId="2604"/>
            <ac:spMk id="6" creationId="{B1EF2F26-E897-415B-A5B5-B3CAD050C84B}"/>
          </ac:spMkLst>
        </pc:spChg>
        <pc:spChg chg="mod">
          <ac:chgData name="Виктория Цветкова" userId="6f6c734c2736110f" providerId="LiveId" clId="{8EB1CE8E-4BAB-4F6D-8B64-515CA080F34C}" dt="2022-04-16T10:16:52.936" v="11073" actId="1076"/>
          <ac:spMkLst>
            <pc:docMk/>
            <pc:sldMk cId="1380626657" sldId="2604"/>
            <ac:spMk id="10" creationId="{5613A2D6-52A2-8C4D-985E-CB4BEE6B29BD}"/>
          </ac:spMkLst>
        </pc:spChg>
        <pc:spChg chg="mod">
          <ac:chgData name="Виктория Цветкова" userId="6f6c734c2736110f" providerId="LiveId" clId="{8EB1CE8E-4BAB-4F6D-8B64-515CA080F34C}" dt="2022-04-16T10:16:40.271" v="11070" actId="1076"/>
          <ac:spMkLst>
            <pc:docMk/>
            <pc:sldMk cId="1380626657" sldId="2604"/>
            <ac:spMk id="17" creationId="{427E563A-F0F1-41C1-90BC-6998398F21C1}"/>
          </ac:spMkLst>
        </pc:spChg>
      </pc:sldChg>
    </pc:docChg>
  </pc:docChgLst>
  <pc:docChgLst>
    <pc:chgData name="Виктория Цветкова" userId="6f6c734c2736110f" providerId="LiveId" clId="{9D2AD6D6-7688-476C-A661-78811CBB7011}"/>
    <pc:docChg chg="undo custSel addSld modSld">
      <pc:chgData name="Виктория Цветкова" userId="6f6c734c2736110f" providerId="LiveId" clId="{9D2AD6D6-7688-476C-A661-78811CBB7011}" dt="2022-04-12T07:58:33.606" v="131" actId="14100"/>
      <pc:docMkLst>
        <pc:docMk/>
      </pc:docMkLst>
      <pc:sldChg chg="modSp mod">
        <pc:chgData name="Виктория Цветкова" userId="6f6c734c2736110f" providerId="LiveId" clId="{9D2AD6D6-7688-476C-A661-78811CBB7011}" dt="2022-04-12T07:57:49.929" v="107" actId="14100"/>
        <pc:sldMkLst>
          <pc:docMk/>
          <pc:sldMk cId="287123219" sldId="2537"/>
        </pc:sldMkLst>
        <pc:graphicFrameChg chg="mod">
          <ac:chgData name="Виктория Цветкова" userId="6f6c734c2736110f" providerId="LiveId" clId="{9D2AD6D6-7688-476C-A661-78811CBB7011}" dt="2022-04-12T07:57:49.929" v="107" actId="14100"/>
          <ac:graphicFrameMkLst>
            <pc:docMk/>
            <pc:sldMk cId="287123219" sldId="2537"/>
            <ac:graphicFrameMk id="5" creationId="{05161A65-4E7E-B44A-B0C7-71A1F0FD58A0}"/>
          </ac:graphicFrameMkLst>
        </pc:graphicFrameChg>
      </pc:sldChg>
      <pc:sldChg chg="modSp mod">
        <pc:chgData name="Виктория Цветкова" userId="6f6c734c2736110f" providerId="LiveId" clId="{9D2AD6D6-7688-476C-A661-78811CBB7011}" dt="2022-04-11T09:33:22.572" v="68" actId="14100"/>
        <pc:sldMkLst>
          <pc:docMk/>
          <pc:sldMk cId="1564110906" sldId="2549"/>
        </pc:sldMkLst>
        <pc:picChg chg="mod">
          <ac:chgData name="Виктория Цветкова" userId="6f6c734c2736110f" providerId="LiveId" clId="{9D2AD6D6-7688-476C-A661-78811CBB7011}" dt="2022-04-11T09:33:22.572" v="68" actId="14100"/>
          <ac:picMkLst>
            <pc:docMk/>
            <pc:sldMk cId="1564110906" sldId="2549"/>
            <ac:picMk id="16" creationId="{DAC60D5D-D287-9B45-9F54-93A410AFF149}"/>
          </ac:picMkLst>
        </pc:picChg>
      </pc:sldChg>
      <pc:sldChg chg="addSp modSp mod">
        <pc:chgData name="Виктория Цветкова" userId="6f6c734c2736110f" providerId="LiveId" clId="{9D2AD6D6-7688-476C-A661-78811CBB7011}" dt="2022-04-11T13:47:05.301" v="88" actId="1076"/>
        <pc:sldMkLst>
          <pc:docMk/>
          <pc:sldMk cId="307285950" sldId="2552"/>
        </pc:sldMkLst>
        <pc:spChg chg="add mod">
          <ac:chgData name="Виктория Цветкова" userId="6f6c734c2736110f" providerId="LiveId" clId="{9D2AD6D6-7688-476C-A661-78811CBB7011}" dt="2022-04-11T13:46:57.770" v="87" actId="14100"/>
          <ac:spMkLst>
            <pc:docMk/>
            <pc:sldMk cId="307285950" sldId="2552"/>
            <ac:spMk id="6" creationId="{DC7F29EB-9E03-46C9-9351-2F7A07870D34}"/>
          </ac:spMkLst>
        </pc:spChg>
        <pc:spChg chg="mod">
          <ac:chgData name="Виктория Цветкова" userId="6f6c734c2736110f" providerId="LiveId" clId="{9D2AD6D6-7688-476C-A661-78811CBB7011}" dt="2022-04-11T13:47:05.301" v="88" actId="1076"/>
          <ac:spMkLst>
            <pc:docMk/>
            <pc:sldMk cId="307285950" sldId="2552"/>
            <ac:spMk id="10" creationId="{5613A2D6-52A2-8C4D-985E-CB4BEE6B29BD}"/>
          </ac:spMkLst>
        </pc:spChg>
        <pc:picChg chg="mod">
          <ac:chgData name="Виктория Цветкова" userId="6f6c734c2736110f" providerId="LiveId" clId="{9D2AD6D6-7688-476C-A661-78811CBB7011}" dt="2022-04-11T09:30:13.156" v="19" actId="1076"/>
          <ac:picMkLst>
            <pc:docMk/>
            <pc:sldMk cId="307285950" sldId="2552"/>
            <ac:picMk id="28" creationId="{9E319FF9-B321-9D4B-AA89-6EFE572936E7}"/>
          </ac:picMkLst>
        </pc:picChg>
      </pc:sldChg>
      <pc:sldChg chg="modSp mod">
        <pc:chgData name="Виктория Цветкова" userId="6f6c734c2736110f" providerId="LiveId" clId="{9D2AD6D6-7688-476C-A661-78811CBB7011}" dt="2022-04-12T07:57:51.262" v="109" actId="1076"/>
        <pc:sldMkLst>
          <pc:docMk/>
          <pc:sldMk cId="1283988054" sldId="2553"/>
        </pc:sldMkLst>
        <pc:picChg chg="mod">
          <ac:chgData name="Виктория Цветкова" userId="6f6c734c2736110f" providerId="LiveId" clId="{9D2AD6D6-7688-476C-A661-78811CBB7011}" dt="2022-04-12T07:57:51.262" v="109" actId="1076"/>
          <ac:picMkLst>
            <pc:docMk/>
            <pc:sldMk cId="1283988054" sldId="2553"/>
            <ac:picMk id="12" creationId="{FF84EEF9-99EB-D946-9D26-4C931C143C43}"/>
          </ac:picMkLst>
        </pc:picChg>
      </pc:sldChg>
      <pc:sldChg chg="modSp mod">
        <pc:chgData name="Виктория Цветкова" userId="6f6c734c2736110f" providerId="LiveId" clId="{9D2AD6D6-7688-476C-A661-78811CBB7011}" dt="2022-04-12T07:58:33.606" v="131" actId="14100"/>
        <pc:sldMkLst>
          <pc:docMk/>
          <pc:sldMk cId="3594982849" sldId="2555"/>
        </pc:sldMkLst>
        <pc:graphicFrameChg chg="mod">
          <ac:chgData name="Виктория Цветкова" userId="6f6c734c2736110f" providerId="LiveId" clId="{9D2AD6D6-7688-476C-A661-78811CBB7011}" dt="2022-04-12T07:58:33.606" v="131" actId="14100"/>
          <ac:graphicFrameMkLst>
            <pc:docMk/>
            <pc:sldMk cId="3594982849" sldId="2555"/>
            <ac:graphicFrameMk id="3" creationId="{074E40CC-5380-7343-89DF-C10EA44F0684}"/>
          </ac:graphicFrameMkLst>
        </pc:graphicFrameChg>
      </pc:sldChg>
      <pc:sldChg chg="new">
        <pc:chgData name="Виктория Цветкова" userId="6f6c734c2736110f" providerId="LiveId" clId="{9D2AD6D6-7688-476C-A661-78811CBB7011}" dt="2022-04-12T06:21:14.045" v="89" actId="680"/>
        <pc:sldMkLst>
          <pc:docMk/>
          <pc:sldMk cId="3568041161" sldId="25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ru-RU" dirty="0"/>
          </a:p>
        </p:txBody>
      </p:sp>
      <p:sp>
        <p:nvSpPr>
          <p:cNvPr id="4" name="Нижний колонтитул 3">
            <a:extLst>
              <a:ext uri="{FF2B5EF4-FFF2-40B4-BE49-F238E27FC236}">
                <a16:creationId xmlns:a16="http://schemas.microsoft.com/office/drawing/2014/main" id="{6F016A96-BC72-0640-9AEE-870574F3880D}"/>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id="{9B0B091C-A27C-3C4B-82F1-DDBD9A028293}"/>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E801FC8B-EC93-C64D-BBD2-37E30DAF45BC}" type="slidenum">
              <a:rPr lang="ru-RU" smtClean="0"/>
              <a:t>‹#›</a:t>
            </a:fld>
            <a:endParaRPr lang="ru-RU" dirty="0"/>
          </a:p>
        </p:txBody>
      </p:sp>
      <p:sp>
        <p:nvSpPr>
          <p:cNvPr id="3" name="Дата 2">
            <a:extLst>
              <a:ext uri="{FF2B5EF4-FFF2-40B4-BE49-F238E27FC236}">
                <a16:creationId xmlns:a16="http://schemas.microsoft.com/office/drawing/2014/main" id="{587D4734-4CAE-4B5B-A5BF-2204F730257F}"/>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pPr rtl="0"/>
            <a:fld id="{97778383-06DB-4BD5-A85F-ECB371CF56A5}" type="datetime1">
              <a:rPr lang="ru-RU" smtClean="0"/>
              <a:t>18.11.2022</a:t>
            </a:fld>
            <a:endParaRPr lang="ru-RU" dirty="0"/>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602B580-7FF0-4890-9376-44BCC8DE4021}" type="datetime1">
              <a:rPr lang="ru-RU" smtClean="0"/>
              <a:pPr/>
              <a:t>18.11.2022</a:t>
            </a:fld>
            <a:endParaRPr lang="ru-RU" dirty="0"/>
          </a:p>
        </p:txBody>
      </p:sp>
      <p:sp>
        <p:nvSpPr>
          <p:cNvPr id="4" name="Образ слайда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07D111EE-B1CE-3F40-8B0E-AB6A92B85452}" type="slidenum">
              <a:rPr lang="ru-RU" noProof="0" smtClean="0"/>
              <a:t>‹#›</a:t>
            </a:fld>
            <a:endParaRPr lang="ru-RU" noProof="0"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a:t>
            </a:fld>
            <a:endParaRPr lang="ru-RU" dirty="0"/>
          </a:p>
        </p:txBody>
      </p:sp>
    </p:spTree>
    <p:extLst>
      <p:ext uri="{BB962C8B-B14F-4D97-AF65-F5344CB8AC3E}">
        <p14:creationId xmlns:p14="http://schemas.microsoft.com/office/powerpoint/2010/main" val="1850348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11</a:t>
            </a:fld>
            <a:endParaRPr lang="ru-RU" dirty="0"/>
          </a:p>
        </p:txBody>
      </p:sp>
    </p:spTree>
    <p:extLst>
      <p:ext uri="{BB962C8B-B14F-4D97-AF65-F5344CB8AC3E}">
        <p14:creationId xmlns:p14="http://schemas.microsoft.com/office/powerpoint/2010/main" val="33900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12</a:t>
            </a:fld>
            <a:endParaRPr lang="ru-RU" dirty="0"/>
          </a:p>
        </p:txBody>
      </p:sp>
    </p:spTree>
    <p:extLst>
      <p:ext uri="{BB962C8B-B14F-4D97-AF65-F5344CB8AC3E}">
        <p14:creationId xmlns:p14="http://schemas.microsoft.com/office/powerpoint/2010/main" val="2294548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13</a:t>
            </a:fld>
            <a:endParaRPr lang="ru-RU" dirty="0"/>
          </a:p>
        </p:txBody>
      </p:sp>
    </p:spTree>
    <p:extLst>
      <p:ext uri="{BB962C8B-B14F-4D97-AF65-F5344CB8AC3E}">
        <p14:creationId xmlns:p14="http://schemas.microsoft.com/office/powerpoint/2010/main" val="192767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14</a:t>
            </a:fld>
            <a:endParaRPr lang="ru-RU" dirty="0"/>
          </a:p>
        </p:txBody>
      </p:sp>
    </p:spTree>
    <p:extLst>
      <p:ext uri="{BB962C8B-B14F-4D97-AF65-F5344CB8AC3E}">
        <p14:creationId xmlns:p14="http://schemas.microsoft.com/office/powerpoint/2010/main" val="389733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15</a:t>
            </a:fld>
            <a:endParaRPr lang="ru-RU" dirty="0"/>
          </a:p>
        </p:txBody>
      </p:sp>
    </p:spTree>
    <p:extLst>
      <p:ext uri="{BB962C8B-B14F-4D97-AF65-F5344CB8AC3E}">
        <p14:creationId xmlns:p14="http://schemas.microsoft.com/office/powerpoint/2010/main" val="332700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16</a:t>
            </a:fld>
            <a:endParaRPr lang="ru-RU" dirty="0"/>
          </a:p>
        </p:txBody>
      </p:sp>
    </p:spTree>
    <p:extLst>
      <p:ext uri="{BB962C8B-B14F-4D97-AF65-F5344CB8AC3E}">
        <p14:creationId xmlns:p14="http://schemas.microsoft.com/office/powerpoint/2010/main" val="368665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17</a:t>
            </a:fld>
            <a:endParaRPr lang="ru-RU" dirty="0"/>
          </a:p>
        </p:txBody>
      </p:sp>
    </p:spTree>
    <p:extLst>
      <p:ext uri="{BB962C8B-B14F-4D97-AF65-F5344CB8AC3E}">
        <p14:creationId xmlns:p14="http://schemas.microsoft.com/office/powerpoint/2010/main" val="4170576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18</a:t>
            </a:fld>
            <a:endParaRPr lang="ru-RU" dirty="0"/>
          </a:p>
        </p:txBody>
      </p:sp>
    </p:spTree>
    <p:extLst>
      <p:ext uri="{BB962C8B-B14F-4D97-AF65-F5344CB8AC3E}">
        <p14:creationId xmlns:p14="http://schemas.microsoft.com/office/powerpoint/2010/main" val="166534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19</a:t>
            </a:fld>
            <a:endParaRPr lang="ru-RU" dirty="0"/>
          </a:p>
        </p:txBody>
      </p:sp>
    </p:spTree>
    <p:extLst>
      <p:ext uri="{BB962C8B-B14F-4D97-AF65-F5344CB8AC3E}">
        <p14:creationId xmlns:p14="http://schemas.microsoft.com/office/powerpoint/2010/main" val="139470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20</a:t>
            </a:fld>
            <a:endParaRPr lang="ru-RU" dirty="0"/>
          </a:p>
        </p:txBody>
      </p:sp>
    </p:spTree>
    <p:extLst>
      <p:ext uri="{BB962C8B-B14F-4D97-AF65-F5344CB8AC3E}">
        <p14:creationId xmlns:p14="http://schemas.microsoft.com/office/powerpoint/2010/main" val="306613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a:t>
            </a:fld>
            <a:endParaRPr lang="ru-RU" dirty="0"/>
          </a:p>
        </p:txBody>
      </p:sp>
    </p:spTree>
    <p:extLst>
      <p:ext uri="{BB962C8B-B14F-4D97-AF65-F5344CB8AC3E}">
        <p14:creationId xmlns:p14="http://schemas.microsoft.com/office/powerpoint/2010/main" val="2787363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21</a:t>
            </a:fld>
            <a:endParaRPr lang="ru-RU" dirty="0"/>
          </a:p>
        </p:txBody>
      </p:sp>
    </p:spTree>
    <p:extLst>
      <p:ext uri="{BB962C8B-B14F-4D97-AF65-F5344CB8AC3E}">
        <p14:creationId xmlns:p14="http://schemas.microsoft.com/office/powerpoint/2010/main" val="213911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22</a:t>
            </a:fld>
            <a:endParaRPr lang="ru-RU" dirty="0"/>
          </a:p>
        </p:txBody>
      </p:sp>
    </p:spTree>
    <p:extLst>
      <p:ext uri="{BB962C8B-B14F-4D97-AF65-F5344CB8AC3E}">
        <p14:creationId xmlns:p14="http://schemas.microsoft.com/office/powerpoint/2010/main" val="2757060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23</a:t>
            </a:fld>
            <a:endParaRPr lang="ru-RU" dirty="0"/>
          </a:p>
        </p:txBody>
      </p:sp>
    </p:spTree>
    <p:extLst>
      <p:ext uri="{BB962C8B-B14F-4D97-AF65-F5344CB8AC3E}">
        <p14:creationId xmlns:p14="http://schemas.microsoft.com/office/powerpoint/2010/main" val="2722534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24</a:t>
            </a:fld>
            <a:endParaRPr lang="ru-RU" dirty="0"/>
          </a:p>
        </p:txBody>
      </p:sp>
    </p:spTree>
    <p:extLst>
      <p:ext uri="{BB962C8B-B14F-4D97-AF65-F5344CB8AC3E}">
        <p14:creationId xmlns:p14="http://schemas.microsoft.com/office/powerpoint/2010/main" val="543500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25</a:t>
            </a:fld>
            <a:endParaRPr lang="ru-RU" dirty="0"/>
          </a:p>
        </p:txBody>
      </p:sp>
    </p:spTree>
    <p:extLst>
      <p:ext uri="{BB962C8B-B14F-4D97-AF65-F5344CB8AC3E}">
        <p14:creationId xmlns:p14="http://schemas.microsoft.com/office/powerpoint/2010/main" val="478624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26</a:t>
            </a:fld>
            <a:endParaRPr lang="ru-RU" dirty="0"/>
          </a:p>
        </p:txBody>
      </p:sp>
    </p:spTree>
    <p:extLst>
      <p:ext uri="{BB962C8B-B14F-4D97-AF65-F5344CB8AC3E}">
        <p14:creationId xmlns:p14="http://schemas.microsoft.com/office/powerpoint/2010/main" val="159888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27</a:t>
            </a:fld>
            <a:endParaRPr lang="ru-RU" dirty="0"/>
          </a:p>
        </p:txBody>
      </p:sp>
    </p:spTree>
    <p:extLst>
      <p:ext uri="{BB962C8B-B14F-4D97-AF65-F5344CB8AC3E}">
        <p14:creationId xmlns:p14="http://schemas.microsoft.com/office/powerpoint/2010/main" val="34273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28</a:t>
            </a:fld>
            <a:endParaRPr lang="ru-RU" dirty="0"/>
          </a:p>
        </p:txBody>
      </p:sp>
    </p:spTree>
    <p:extLst>
      <p:ext uri="{BB962C8B-B14F-4D97-AF65-F5344CB8AC3E}">
        <p14:creationId xmlns:p14="http://schemas.microsoft.com/office/powerpoint/2010/main" val="256513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29</a:t>
            </a:fld>
            <a:endParaRPr lang="ru-RU" dirty="0"/>
          </a:p>
        </p:txBody>
      </p:sp>
    </p:spTree>
    <p:extLst>
      <p:ext uri="{BB962C8B-B14F-4D97-AF65-F5344CB8AC3E}">
        <p14:creationId xmlns:p14="http://schemas.microsoft.com/office/powerpoint/2010/main" val="96816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30</a:t>
            </a:fld>
            <a:endParaRPr lang="ru-RU" dirty="0"/>
          </a:p>
        </p:txBody>
      </p:sp>
    </p:spTree>
    <p:extLst>
      <p:ext uri="{BB962C8B-B14F-4D97-AF65-F5344CB8AC3E}">
        <p14:creationId xmlns:p14="http://schemas.microsoft.com/office/powerpoint/2010/main" val="350140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a:t>
            </a:fld>
            <a:endParaRPr lang="ru-RU" dirty="0"/>
          </a:p>
        </p:txBody>
      </p:sp>
    </p:spTree>
    <p:extLst>
      <p:ext uri="{BB962C8B-B14F-4D97-AF65-F5344CB8AC3E}">
        <p14:creationId xmlns:p14="http://schemas.microsoft.com/office/powerpoint/2010/main" val="4127245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31</a:t>
            </a:fld>
            <a:endParaRPr lang="ru-RU" dirty="0"/>
          </a:p>
        </p:txBody>
      </p:sp>
    </p:spTree>
    <p:extLst>
      <p:ext uri="{BB962C8B-B14F-4D97-AF65-F5344CB8AC3E}">
        <p14:creationId xmlns:p14="http://schemas.microsoft.com/office/powerpoint/2010/main" val="145361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32</a:t>
            </a:fld>
            <a:endParaRPr lang="ru-RU" dirty="0"/>
          </a:p>
        </p:txBody>
      </p:sp>
    </p:spTree>
    <p:extLst>
      <p:ext uri="{BB962C8B-B14F-4D97-AF65-F5344CB8AC3E}">
        <p14:creationId xmlns:p14="http://schemas.microsoft.com/office/powerpoint/2010/main" val="160544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33</a:t>
            </a:fld>
            <a:endParaRPr lang="ru-RU" dirty="0"/>
          </a:p>
        </p:txBody>
      </p:sp>
    </p:spTree>
    <p:extLst>
      <p:ext uri="{BB962C8B-B14F-4D97-AF65-F5344CB8AC3E}">
        <p14:creationId xmlns:p14="http://schemas.microsoft.com/office/powerpoint/2010/main" val="2006171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34</a:t>
            </a:fld>
            <a:endParaRPr lang="ru-RU" dirty="0"/>
          </a:p>
        </p:txBody>
      </p:sp>
    </p:spTree>
    <p:extLst>
      <p:ext uri="{BB962C8B-B14F-4D97-AF65-F5344CB8AC3E}">
        <p14:creationId xmlns:p14="http://schemas.microsoft.com/office/powerpoint/2010/main" val="745516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35</a:t>
            </a:fld>
            <a:endParaRPr lang="ru-RU" dirty="0"/>
          </a:p>
        </p:txBody>
      </p:sp>
    </p:spTree>
    <p:extLst>
      <p:ext uri="{BB962C8B-B14F-4D97-AF65-F5344CB8AC3E}">
        <p14:creationId xmlns:p14="http://schemas.microsoft.com/office/powerpoint/2010/main" val="306510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36</a:t>
            </a:fld>
            <a:endParaRPr lang="ru-RU" dirty="0"/>
          </a:p>
        </p:txBody>
      </p:sp>
    </p:spTree>
    <p:extLst>
      <p:ext uri="{BB962C8B-B14F-4D97-AF65-F5344CB8AC3E}">
        <p14:creationId xmlns:p14="http://schemas.microsoft.com/office/powerpoint/2010/main" val="1071547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37</a:t>
            </a:fld>
            <a:endParaRPr lang="ru-RU" dirty="0"/>
          </a:p>
        </p:txBody>
      </p:sp>
    </p:spTree>
    <p:extLst>
      <p:ext uri="{BB962C8B-B14F-4D97-AF65-F5344CB8AC3E}">
        <p14:creationId xmlns:p14="http://schemas.microsoft.com/office/powerpoint/2010/main" val="2514018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38</a:t>
            </a:fld>
            <a:endParaRPr lang="ru-RU" dirty="0"/>
          </a:p>
        </p:txBody>
      </p:sp>
    </p:spTree>
    <p:extLst>
      <p:ext uri="{BB962C8B-B14F-4D97-AF65-F5344CB8AC3E}">
        <p14:creationId xmlns:p14="http://schemas.microsoft.com/office/powerpoint/2010/main" val="3687879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39</a:t>
            </a:fld>
            <a:endParaRPr lang="ru-RU" dirty="0"/>
          </a:p>
        </p:txBody>
      </p:sp>
    </p:spTree>
    <p:extLst>
      <p:ext uri="{BB962C8B-B14F-4D97-AF65-F5344CB8AC3E}">
        <p14:creationId xmlns:p14="http://schemas.microsoft.com/office/powerpoint/2010/main" val="3095065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40</a:t>
            </a:fld>
            <a:endParaRPr lang="ru-RU" dirty="0"/>
          </a:p>
        </p:txBody>
      </p:sp>
    </p:spTree>
    <p:extLst>
      <p:ext uri="{BB962C8B-B14F-4D97-AF65-F5344CB8AC3E}">
        <p14:creationId xmlns:p14="http://schemas.microsoft.com/office/powerpoint/2010/main" val="113651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a:t>
            </a:fld>
            <a:endParaRPr lang="ru-RU" dirty="0"/>
          </a:p>
        </p:txBody>
      </p:sp>
    </p:spTree>
    <p:extLst>
      <p:ext uri="{BB962C8B-B14F-4D97-AF65-F5344CB8AC3E}">
        <p14:creationId xmlns:p14="http://schemas.microsoft.com/office/powerpoint/2010/main" val="3153846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41</a:t>
            </a:fld>
            <a:endParaRPr lang="ru-RU" dirty="0"/>
          </a:p>
        </p:txBody>
      </p:sp>
    </p:spTree>
    <p:extLst>
      <p:ext uri="{BB962C8B-B14F-4D97-AF65-F5344CB8AC3E}">
        <p14:creationId xmlns:p14="http://schemas.microsoft.com/office/powerpoint/2010/main" val="2206769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42</a:t>
            </a:fld>
            <a:endParaRPr lang="ru-RU" dirty="0"/>
          </a:p>
        </p:txBody>
      </p:sp>
    </p:spTree>
    <p:extLst>
      <p:ext uri="{BB962C8B-B14F-4D97-AF65-F5344CB8AC3E}">
        <p14:creationId xmlns:p14="http://schemas.microsoft.com/office/powerpoint/2010/main" val="3072942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43</a:t>
            </a:fld>
            <a:endParaRPr lang="ru-RU" dirty="0"/>
          </a:p>
        </p:txBody>
      </p:sp>
    </p:spTree>
    <p:extLst>
      <p:ext uri="{BB962C8B-B14F-4D97-AF65-F5344CB8AC3E}">
        <p14:creationId xmlns:p14="http://schemas.microsoft.com/office/powerpoint/2010/main" val="2389330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44</a:t>
            </a:fld>
            <a:endParaRPr lang="ru-RU" dirty="0"/>
          </a:p>
        </p:txBody>
      </p:sp>
    </p:spTree>
    <p:extLst>
      <p:ext uri="{BB962C8B-B14F-4D97-AF65-F5344CB8AC3E}">
        <p14:creationId xmlns:p14="http://schemas.microsoft.com/office/powerpoint/2010/main" val="3879454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45</a:t>
            </a:fld>
            <a:endParaRPr lang="ru-RU" dirty="0"/>
          </a:p>
        </p:txBody>
      </p:sp>
    </p:spTree>
    <p:extLst>
      <p:ext uri="{BB962C8B-B14F-4D97-AF65-F5344CB8AC3E}">
        <p14:creationId xmlns:p14="http://schemas.microsoft.com/office/powerpoint/2010/main" val="2318449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46</a:t>
            </a:fld>
            <a:endParaRPr lang="ru-RU" dirty="0"/>
          </a:p>
        </p:txBody>
      </p:sp>
    </p:spTree>
    <p:extLst>
      <p:ext uri="{BB962C8B-B14F-4D97-AF65-F5344CB8AC3E}">
        <p14:creationId xmlns:p14="http://schemas.microsoft.com/office/powerpoint/2010/main" val="724706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47</a:t>
            </a:fld>
            <a:endParaRPr lang="ru-RU" dirty="0"/>
          </a:p>
        </p:txBody>
      </p:sp>
    </p:spTree>
    <p:extLst>
      <p:ext uri="{BB962C8B-B14F-4D97-AF65-F5344CB8AC3E}">
        <p14:creationId xmlns:p14="http://schemas.microsoft.com/office/powerpoint/2010/main" val="498156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48</a:t>
            </a:fld>
            <a:endParaRPr lang="ru-RU" dirty="0"/>
          </a:p>
        </p:txBody>
      </p:sp>
    </p:spTree>
    <p:extLst>
      <p:ext uri="{BB962C8B-B14F-4D97-AF65-F5344CB8AC3E}">
        <p14:creationId xmlns:p14="http://schemas.microsoft.com/office/powerpoint/2010/main" val="3882339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49</a:t>
            </a:fld>
            <a:endParaRPr lang="ru-RU" dirty="0"/>
          </a:p>
        </p:txBody>
      </p:sp>
    </p:spTree>
    <p:extLst>
      <p:ext uri="{BB962C8B-B14F-4D97-AF65-F5344CB8AC3E}">
        <p14:creationId xmlns:p14="http://schemas.microsoft.com/office/powerpoint/2010/main" val="2472937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50</a:t>
            </a:fld>
            <a:endParaRPr lang="ru-RU" dirty="0"/>
          </a:p>
        </p:txBody>
      </p:sp>
    </p:spTree>
    <p:extLst>
      <p:ext uri="{BB962C8B-B14F-4D97-AF65-F5344CB8AC3E}">
        <p14:creationId xmlns:p14="http://schemas.microsoft.com/office/powerpoint/2010/main" val="91609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6</a:t>
            </a:fld>
            <a:endParaRPr lang="ru-RU" dirty="0"/>
          </a:p>
        </p:txBody>
      </p:sp>
    </p:spTree>
    <p:extLst>
      <p:ext uri="{BB962C8B-B14F-4D97-AF65-F5344CB8AC3E}">
        <p14:creationId xmlns:p14="http://schemas.microsoft.com/office/powerpoint/2010/main" val="496867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51</a:t>
            </a:fld>
            <a:endParaRPr lang="ru-RU" dirty="0"/>
          </a:p>
        </p:txBody>
      </p:sp>
    </p:spTree>
    <p:extLst>
      <p:ext uri="{BB962C8B-B14F-4D97-AF65-F5344CB8AC3E}">
        <p14:creationId xmlns:p14="http://schemas.microsoft.com/office/powerpoint/2010/main" val="2624494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99CAC06A-4905-4B1A-83C1-3B011A8CF04B}" type="slidenum">
              <a:rPr lang="ru-RU" smtClean="0"/>
              <a:t>52</a:t>
            </a:fld>
            <a:endParaRPr lang="ru-RU" dirty="0"/>
          </a:p>
        </p:txBody>
      </p:sp>
    </p:spTree>
    <p:extLst>
      <p:ext uri="{BB962C8B-B14F-4D97-AF65-F5344CB8AC3E}">
        <p14:creationId xmlns:p14="http://schemas.microsoft.com/office/powerpoint/2010/main" val="188031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7</a:t>
            </a:fld>
            <a:endParaRPr lang="ru-RU" dirty="0"/>
          </a:p>
        </p:txBody>
      </p:sp>
    </p:spTree>
    <p:extLst>
      <p:ext uri="{BB962C8B-B14F-4D97-AF65-F5344CB8AC3E}">
        <p14:creationId xmlns:p14="http://schemas.microsoft.com/office/powerpoint/2010/main" val="41967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8</a:t>
            </a:fld>
            <a:endParaRPr lang="ru-RU" dirty="0"/>
          </a:p>
        </p:txBody>
      </p:sp>
    </p:spTree>
    <p:extLst>
      <p:ext uri="{BB962C8B-B14F-4D97-AF65-F5344CB8AC3E}">
        <p14:creationId xmlns:p14="http://schemas.microsoft.com/office/powerpoint/2010/main" val="130649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9</a:t>
            </a:fld>
            <a:endParaRPr lang="ru-RU" dirty="0"/>
          </a:p>
        </p:txBody>
      </p:sp>
    </p:spTree>
    <p:extLst>
      <p:ext uri="{BB962C8B-B14F-4D97-AF65-F5344CB8AC3E}">
        <p14:creationId xmlns:p14="http://schemas.microsoft.com/office/powerpoint/2010/main" val="140071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07D111EE-B1CE-3F40-8B0E-AB6A92B85452}" type="slidenum">
              <a:rPr lang="ru-RU" smtClean="0"/>
              <a:t>10</a:t>
            </a:fld>
            <a:endParaRPr lang="ru-RU" dirty="0"/>
          </a:p>
        </p:txBody>
      </p:sp>
    </p:spTree>
    <p:extLst>
      <p:ext uri="{BB962C8B-B14F-4D97-AF65-F5344CB8AC3E}">
        <p14:creationId xmlns:p14="http://schemas.microsoft.com/office/powerpoint/2010/main" val="289411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solidFill>
          <a:schemeClr val="tx1"/>
        </a:solidFill>
        <a:effectLst/>
      </p:bgPr>
    </p:bg>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F2E21E32-F3C5-449A-BB13-620A64EA5E22}" type="datetime1">
              <a:rPr lang="ru-RU" noProof="0" smtClean="0"/>
              <a:t>18.11.2022</a:t>
            </a:fld>
            <a:endParaRPr lang="ru-RU" noProof="0"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2" name="Заголовок 1"/>
          <p:cNvSpPr>
            <a:spLocks noGrp="1"/>
          </p:cNvSpPr>
          <p:nvPr>
            <p:ph type="ctrTitle"/>
          </p:nvPr>
        </p:nvSpPr>
        <p:spPr>
          <a:xfrm>
            <a:off x="1058669" y="854538"/>
            <a:ext cx="4567608" cy="3566160"/>
          </a:xfrm>
        </p:spPr>
        <p:txBody>
          <a:bodyPr rtlCol="0" anchor="b">
            <a:normAutofit/>
          </a:bodyPr>
          <a:lstStyle>
            <a:lvl1pPr algn="l">
              <a:lnSpc>
                <a:spcPct val="90000"/>
              </a:lnSpc>
              <a:defRPr sz="5400" spc="-50" baseline="0">
                <a:solidFill>
                  <a:schemeClr val="bg1"/>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hasCustomPrompt="1"/>
          </p:nvPr>
        </p:nvSpPr>
        <p:spPr>
          <a:xfrm>
            <a:off x="1061440" y="4429842"/>
            <a:ext cx="4567608" cy="1143000"/>
          </a:xfrm>
        </p:spPr>
        <p:txBody>
          <a:bodyPr lIns="91440" rIns="91440" rtlCol="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dirty="0"/>
              <a:t>Щелкните, чтобы изменить подзаголовок</a:t>
            </a:r>
          </a:p>
        </p:txBody>
      </p:sp>
      <p:sp>
        <p:nvSpPr>
          <p:cNvPr id="12" name="Рисунок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rtlCol="0">
            <a:noAutofit/>
          </a:bodyPr>
          <a:lstStyle/>
          <a:p>
            <a:pPr rtl="0"/>
            <a:r>
              <a:rPr lang="ru-RU" noProof="0"/>
              <a:t>Вставка рисунка</a:t>
            </a:r>
            <a:endParaRPr lang="ru-RU" noProof="0" dirty="0"/>
          </a:p>
        </p:txBody>
      </p:sp>
      <p:sp>
        <p:nvSpPr>
          <p:cNvPr id="14" name="Треугольник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Треугольник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Треугольник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Треугольник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Треугольник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31016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с изображением">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E8DC6CEA-EEF7-4407-9C90-90AAEB9C4E02}" type="datetime1">
              <a:rPr lang="ru-RU" noProof="0" smtClean="0"/>
              <a:t>18.11.2022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Треугольник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Треугольник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Рисунок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28" name="Заголовок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rtlCol="0" anchor="b">
            <a:normAutofit/>
          </a:bodyPr>
          <a:lstStyle>
            <a:lvl1pPr algn="l">
              <a:defRPr sz="4800" i="0">
                <a:solidFill>
                  <a:schemeClr val="tx1">
                    <a:lumMod val="85000"/>
                    <a:lumOff val="15000"/>
                  </a:schemeClr>
                </a:solidFill>
                <a:latin typeface="+mj-lt"/>
              </a:defRPr>
            </a:lvl1pPr>
          </a:lstStyle>
          <a:p>
            <a:pPr rtl="0"/>
            <a:r>
              <a:rPr lang="ru-RU" noProof="0" dirty="0"/>
              <a:t>Место для заголовка</a:t>
            </a:r>
          </a:p>
        </p:txBody>
      </p:sp>
      <p:sp>
        <p:nvSpPr>
          <p:cNvPr id="29" name="Объект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rtlCol="0"/>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4979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Узкий заголовок и объект с изображением">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52D0E494-57DE-49FD-BE65-9F6028F201AC}" type="datetime1">
              <a:rPr lang="ru-RU" noProof="0" smtClean="0"/>
              <a:t>18.11.2022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Треугольник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Рисунок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9" name="Заголовок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rtlCol="0" anchor="b">
            <a:normAutofit/>
          </a:bodyPr>
          <a:lstStyle>
            <a:lvl1pPr algn="ctr">
              <a:defRPr sz="4800" i="0">
                <a:solidFill>
                  <a:schemeClr val="bg1"/>
                </a:solidFill>
                <a:latin typeface="+mj-lt"/>
              </a:defRPr>
            </a:lvl1pPr>
          </a:lstStyle>
          <a:p>
            <a:pPr rtl="0"/>
            <a:r>
              <a:rPr lang="ru-RU" noProof="0" dirty="0"/>
              <a:t>Место для заголовка</a:t>
            </a:r>
          </a:p>
        </p:txBody>
      </p:sp>
      <p:sp>
        <p:nvSpPr>
          <p:cNvPr id="10" name="Объект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rtlCol="0"/>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2" name="Треугольник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4642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с узким объектом и изображением">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AE04249B-30E1-43D5-AB2D-F9BAE7E5D767}" type="datetime1">
              <a:rPr lang="ru-RU" noProof="0" smtClean="0"/>
              <a:t>18.11.2022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Треугольник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Заголовок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rtlCol="0" anchor="t"/>
          <a:lstStyle>
            <a:lvl1pPr>
              <a:defRPr>
                <a:solidFill>
                  <a:schemeClr val="bg1"/>
                </a:solidFill>
              </a:defRPr>
            </a:lvl1pPr>
          </a:lstStyle>
          <a:p>
            <a:pPr rtl="0"/>
            <a:r>
              <a:rPr lang="ru-RU" noProof="0"/>
              <a:t>Образец заголовка</a:t>
            </a:r>
            <a:endParaRPr lang="ru-RU" noProof="0" dirty="0"/>
          </a:p>
        </p:txBody>
      </p:sp>
      <p:sp>
        <p:nvSpPr>
          <p:cNvPr id="9" name="Текст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rtlCol="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dirty="0"/>
              <a:t>Щелкните, чтобы изменить стили текста образца слайда</a:t>
            </a:r>
          </a:p>
        </p:txBody>
      </p:sp>
      <p:sp>
        <p:nvSpPr>
          <p:cNvPr id="13" name="Рисунок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rtlCol="0"/>
          <a:lstStyle/>
          <a:p>
            <a:pPr rtl="0"/>
            <a:r>
              <a:rPr lang="ru-RU" noProof="0"/>
              <a:t>Вставка рисунка</a:t>
            </a:r>
            <a:endParaRPr lang="ru-RU" noProof="0" dirty="0"/>
          </a:p>
        </p:txBody>
      </p:sp>
      <p:sp>
        <p:nvSpPr>
          <p:cNvPr id="14" name="Треугольник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ru-RU" noProof="0" dirty="0"/>
          </a:p>
        </p:txBody>
      </p:sp>
    </p:spTree>
    <p:extLst>
      <p:ext uri="{BB962C8B-B14F-4D97-AF65-F5344CB8AC3E}">
        <p14:creationId xmlns:p14="http://schemas.microsoft.com/office/powerpoint/2010/main" val="34031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Цитата с изображением и именем автора">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15" name="Полилиния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ru-RU" noProof="0" dirty="0"/>
          </a:p>
        </p:txBody>
      </p:sp>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26F29BCF-31CA-45E6-96CC-BA129A116466}" type="datetime1">
              <a:rPr lang="ru-RU" noProof="0" smtClean="0"/>
              <a:t>18.11.2022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2" name="Заголовок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rtlCol="0" anchor="t">
            <a:normAutofit/>
          </a:bodyPr>
          <a:lstStyle>
            <a:lvl1pPr algn="l">
              <a:defRPr sz="3800">
                <a:solidFill>
                  <a:schemeClr val="bg1"/>
                </a:solidFill>
              </a:defRPr>
            </a:lvl1pPr>
          </a:lstStyle>
          <a:p>
            <a:pPr rtl="0"/>
            <a:r>
              <a:rPr lang="ru-RU" noProof="0" dirty="0"/>
              <a:t>Разместите здесь цитату</a:t>
            </a:r>
          </a:p>
        </p:txBody>
      </p:sp>
      <p:sp>
        <p:nvSpPr>
          <p:cNvPr id="13" name="Треугольник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39119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слева)">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13" name="Группа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Полилиния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Треугольник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10" name="Заголовок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rtlCol="0" anchor="ctr"/>
          <a:lstStyle>
            <a:lvl1pPr algn="ctr">
              <a:defRPr>
                <a:solidFill>
                  <a:schemeClr val="bg1"/>
                </a:solidFill>
              </a:defRPr>
            </a:lvl1pPr>
          </a:lstStyle>
          <a:p>
            <a:pPr rtl="0"/>
            <a:r>
              <a:rPr lang="ru-RU" noProof="0" dirty="0"/>
              <a:t>Место для заголовка</a:t>
            </a:r>
          </a:p>
        </p:txBody>
      </p:sp>
      <p:sp>
        <p:nvSpPr>
          <p:cNvPr id="12" name="Треугольник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775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справа)">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Полилиния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Треугольник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Треугольник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rtlCol="0"/>
          <a:lstStyle/>
          <a:p>
            <a:pPr rtl="0"/>
            <a:fld id="{3A98EE3D-8CD1-4C3F-BD1C-C98C9596463C}" type="slidenum">
              <a:rPr lang="ru-RU" noProof="0" smtClean="0"/>
              <a:t>‹#›</a:t>
            </a:fld>
            <a:endParaRPr lang="ru-RU" noProof="0" dirty="0"/>
          </a:p>
        </p:txBody>
      </p:sp>
      <p:sp>
        <p:nvSpPr>
          <p:cNvPr id="10" name="Заголовок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rtlCol="0" anchor="ctr"/>
          <a:lstStyle>
            <a:lvl1pPr algn="ctr">
              <a:defRPr>
                <a:solidFill>
                  <a:schemeClr val="bg1"/>
                </a:solidFill>
              </a:defRPr>
            </a:lvl1pPr>
          </a:lstStyle>
          <a:p>
            <a:pPr rtl="0"/>
            <a:r>
              <a:rPr lang="ru-RU" noProof="0" dirty="0"/>
              <a:t>Место для заголовка</a:t>
            </a:r>
          </a:p>
        </p:txBody>
      </p:sp>
      <p:sp>
        <p:nvSpPr>
          <p:cNvPr id="9" name="Треугольник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7174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Два объекта (горизонтально) ">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бъект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rtlCol="0"/>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6" name="Дата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rtlCol="0"/>
          <a:lstStyle/>
          <a:p>
            <a:pPr rtl="0"/>
            <a:fld id="{EB1BB59D-052A-4394-93F0-FCFFEACBDA0E}" type="datetime1">
              <a:rPr lang="ru-RU" noProof="0" smtClean="0"/>
              <a:t>18.11.2022</a:t>
            </a:fld>
            <a:endParaRPr lang="ru-RU" noProof="0" dirty="0"/>
          </a:p>
        </p:txBody>
      </p:sp>
      <p:sp>
        <p:nvSpPr>
          <p:cNvPr id="17" name="Нижний колонтитул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rtlCol="0"/>
          <a:lstStyle/>
          <a:p>
            <a:pPr rtl="0"/>
            <a:endParaRPr lang="ru-RU" noProof="0" dirty="0"/>
          </a:p>
        </p:txBody>
      </p:sp>
      <p:sp>
        <p:nvSpPr>
          <p:cNvPr id="18" name="Номер слайда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rtlCol="0"/>
          <a:lstStyle/>
          <a:p>
            <a:pPr rtl="0"/>
            <a:fld id="{3A98EE3D-8CD1-4C3F-BD1C-C98C9596463C}" type="slidenum">
              <a:rPr lang="ru-RU" noProof="0" smtClean="0"/>
              <a:t>‹#›</a:t>
            </a:fld>
            <a:endParaRPr lang="ru-RU" noProof="0" dirty="0"/>
          </a:p>
        </p:txBody>
      </p:sp>
      <p:sp>
        <p:nvSpPr>
          <p:cNvPr id="19" name="Заголовок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20" name="Треугольник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Треугольник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 name="Рисунок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rtlCol="0"/>
          <a:lstStyle/>
          <a:p>
            <a:pPr rtl="0"/>
            <a:r>
              <a:rPr lang="ru-RU" noProof="0"/>
              <a:t>Вставка рисунка</a:t>
            </a:r>
            <a:endParaRPr lang="ru-RU" noProof="0" dirty="0"/>
          </a:p>
        </p:txBody>
      </p:sp>
    </p:spTree>
    <p:extLst>
      <p:ext uri="{BB962C8B-B14F-4D97-AF65-F5344CB8AC3E}">
        <p14:creationId xmlns:p14="http://schemas.microsoft.com/office/powerpoint/2010/main" val="42764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bg>
      <p:bgPr>
        <a:solidFill>
          <a:schemeClr val="bg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Объект 2"/>
          <p:cNvSpPr>
            <a:spLocks noGrp="1"/>
          </p:cNvSpPr>
          <p:nvPr>
            <p:ph idx="1"/>
          </p:nvPr>
        </p:nvSpPr>
        <p:spPr>
          <a:xfrm>
            <a:off x="932329" y="2031121"/>
            <a:ext cx="4534616" cy="3933150"/>
          </a:xfrm>
        </p:spPr>
        <p:txBody>
          <a:bodyPr rtlCol="0"/>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8C93410A-2FAD-4DB0-8AAD-50E579C8253A}" type="datetime1">
              <a:rPr lang="ru-RU" noProof="0" smtClean="0"/>
              <a:t>18.11.2022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Заголовок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Рисунок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rtlCol="0">
            <a:noAutofit/>
          </a:bodyPr>
          <a:lstStyle/>
          <a:p>
            <a:pPr rtl="0"/>
            <a:r>
              <a:rPr lang="ru-RU" noProof="0"/>
              <a:t>Вставка рисунка</a:t>
            </a:r>
            <a:endParaRPr lang="ru-RU" noProof="0" dirty="0"/>
          </a:p>
        </p:txBody>
      </p:sp>
      <p:sp>
        <p:nvSpPr>
          <p:cNvPr id="19" name="Треугольник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856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_черный">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 name="Объект 2"/>
          <p:cNvSpPr>
            <a:spLocks noGrp="1"/>
          </p:cNvSpPr>
          <p:nvPr>
            <p:ph idx="1"/>
          </p:nvPr>
        </p:nvSpPr>
        <p:spPr>
          <a:xfrm>
            <a:off x="932329" y="2031121"/>
            <a:ext cx="10452848" cy="3933150"/>
          </a:xfrm>
        </p:spPr>
        <p:txBody>
          <a:bodyPr rtlCol="0"/>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D2F423B-7D80-4197-93A6-B3BBF6D3981F}" type="datetime1">
              <a:rPr lang="ru-RU" noProof="0" smtClean="0"/>
              <a:t>18.11.2022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Заголовок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7929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черный)">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4C073FC2-DF50-43D9-861C-E76233AD77A3}" type="datetime1">
              <a:rPr lang="ru-RU" noProof="0" smtClean="0"/>
              <a:t>18.11.2022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0" name="Заголовок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rtlCol="0" anchor="ctr"/>
          <a:lstStyle>
            <a:lvl1pPr algn="l">
              <a:defRPr>
                <a:solidFill>
                  <a:schemeClr val="bg1"/>
                </a:solidFill>
              </a:defRPr>
            </a:lvl1pPr>
          </a:lstStyle>
          <a:p>
            <a:pPr rtl="0"/>
            <a:r>
              <a:rPr lang="ru-RU" noProof="0"/>
              <a:t>Образец заголовка</a:t>
            </a:r>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420723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_белый">
    <p:bg>
      <p:bgPr>
        <a:solidFill>
          <a:schemeClr val="tx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C3BE3CB3-B8F4-4C8C-B783-42A4BC27AD95}" type="datetime1">
              <a:rPr lang="ru-RU" noProof="0" smtClean="0"/>
              <a:t>18.11.2022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Объект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rtlCol="0"/>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17" name="Заголовок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rtlCol="0" anchor="ctr"/>
          <a:lstStyle>
            <a:lvl1pPr algn="l">
              <a:defRPr>
                <a:solidFill>
                  <a:schemeClr val="tx1"/>
                </a:solidFill>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3438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_белый">
    <p:bg>
      <p:bgPr>
        <a:solidFill>
          <a:schemeClr val="tx1"/>
        </a:solidFill>
        <a:effectLst/>
      </p:bgPr>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904D6618-3834-4B4B-9172-55CDDC16D680}" type="datetime1">
              <a:rPr lang="ru-RU" noProof="0" smtClean="0"/>
              <a:t>18.11.2022</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1" name="Треугольник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Треугольник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Заголовок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rtlCol="0" anchor="ctr"/>
          <a:lstStyle>
            <a:lvl1pPr algn="l">
              <a:defRPr>
                <a:solidFill>
                  <a:schemeClr val="tx1"/>
                </a:solidFill>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55943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p:bg>
      <p:bgPr>
        <a:solidFill>
          <a:schemeClr val="tx1"/>
        </a:solidFill>
        <a:effectLst/>
      </p:bgPr>
    </p:bg>
    <p:spTree>
      <p:nvGrpSpPr>
        <p:cNvPr id="1" name=""/>
        <p:cNvGrpSpPr/>
        <p:nvPr/>
      </p:nvGrpSpPr>
      <p:grpSpPr>
        <a:xfrm>
          <a:off x="0" y="0"/>
          <a:ext cx="0" cy="0"/>
          <a:chOff x="0" y="0"/>
          <a:chExt cx="0" cy="0"/>
        </a:xfrm>
      </p:grpSpPr>
      <p:sp>
        <p:nvSpPr>
          <p:cNvPr id="25" name="Прямоугольник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Треугольник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3" name="Группа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Прямоугольник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2400" noProof="0" dirty="0"/>
            </a:p>
          </p:txBody>
        </p:sp>
        <p:sp>
          <p:nvSpPr>
            <p:cNvPr id="15" name="Треугольник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400" noProof="0" dirty="0"/>
            </a:p>
          </p:txBody>
        </p:sp>
      </p:grpSp>
      <p:sp>
        <p:nvSpPr>
          <p:cNvPr id="3" name="Текст 2"/>
          <p:cNvSpPr>
            <a:spLocks noGrp="1"/>
          </p:cNvSpPr>
          <p:nvPr>
            <p:ph type="body" idx="1"/>
          </p:nvPr>
        </p:nvSpPr>
        <p:spPr>
          <a:xfrm>
            <a:off x="645125" y="1984781"/>
            <a:ext cx="4639736" cy="703135"/>
          </a:xfrm>
        </p:spPr>
        <p:txBody>
          <a:bodyPr lIns="91440" rIns="91440" rtlCol="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645125" y="3154858"/>
            <a:ext cx="4639736" cy="2870009"/>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2" name="Дата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1545E4D-D81A-46A4-97A5-A855C0AC7B89}" type="datetime1">
              <a:rPr lang="ru-RU" noProof="0" smtClean="0"/>
              <a:t>18.11.2022</a:t>
            </a:fld>
            <a:endParaRPr lang="ru-RU" noProof="0" dirty="0"/>
          </a:p>
        </p:txBody>
      </p:sp>
      <p:sp>
        <p:nvSpPr>
          <p:cNvPr id="11" name="Нижний колонтитул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rtlCol="0"/>
          <a:lstStyle/>
          <a:p>
            <a:pPr rtl="0"/>
            <a:endParaRPr lang="ru-RU" noProof="0" dirty="0"/>
          </a:p>
        </p:txBody>
      </p:sp>
      <p:sp>
        <p:nvSpPr>
          <p:cNvPr id="12" name="Номер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19" name="Группа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Прямоугольник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2400" noProof="0" dirty="0"/>
            </a:p>
          </p:txBody>
        </p:sp>
        <p:sp>
          <p:nvSpPr>
            <p:cNvPr id="21" name="Треугольник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1400" noProof="0" dirty="0"/>
            </a:p>
          </p:txBody>
        </p:sp>
      </p:grpSp>
      <p:sp>
        <p:nvSpPr>
          <p:cNvPr id="22" name="Текст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rtlCol="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23" name="Объект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cxnSp>
        <p:nvCxnSpPr>
          <p:cNvPr id="9" name="Прямая соединительная линия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Заголовок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rtlCol="0" anchor="ctr"/>
          <a:lstStyle>
            <a:lvl1pPr algn="l">
              <a:defRPr>
                <a:solidFill>
                  <a:schemeClr val="tx1"/>
                </a:solidFill>
              </a:defRPr>
            </a:lvl1pPr>
          </a:lstStyle>
          <a:p>
            <a:pPr rtl="0"/>
            <a:r>
              <a:rPr lang="ru-RU" noProof="0"/>
              <a:t>Образец заголовка</a:t>
            </a:r>
            <a:endParaRPr lang="ru-RU" noProof="0" dirty="0"/>
          </a:p>
        </p:txBody>
      </p:sp>
    </p:spTree>
    <p:extLst>
      <p:ext uri="{BB962C8B-B14F-4D97-AF65-F5344CB8AC3E}">
        <p14:creationId xmlns:p14="http://schemas.microsoft.com/office/powerpoint/2010/main" val="29034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Повестка">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6C513765-BF7A-4639-8136-1DA108E9B0A8}" type="datetime1">
              <a:rPr lang="ru-RU" noProof="0" smtClean="0"/>
              <a:t>18.11.2022</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5" name="Прямоугольник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Треугольник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Треугольник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Рисунок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rtlCol="0">
            <a:noAutofit/>
          </a:bodyPr>
          <a:lstStyle/>
          <a:p>
            <a:pPr rtl="0"/>
            <a:r>
              <a:rPr lang="ru-RU" noProof="0"/>
              <a:t>Вставка рисунка</a:t>
            </a:r>
            <a:endParaRPr lang="ru-RU" noProof="0" dirty="0"/>
          </a:p>
        </p:txBody>
      </p:sp>
      <p:sp>
        <p:nvSpPr>
          <p:cNvPr id="16" name="Заголовок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rtlCol="0" anchor="ctr">
            <a:normAutofit/>
          </a:bodyPr>
          <a:lstStyle>
            <a:lvl1pPr algn="ctr">
              <a:defRPr sz="3600">
                <a:solidFill>
                  <a:schemeClr val="bg1"/>
                </a:solidFill>
              </a:defRPr>
            </a:lvl1pPr>
          </a:lstStyle>
          <a:p>
            <a:pPr rtl="0"/>
            <a:r>
              <a:rPr lang="ru-RU" noProof="0" dirty="0"/>
              <a:t>МЕСТО ДЛЯ ЗАГОЛОВКА</a:t>
            </a:r>
          </a:p>
        </p:txBody>
      </p:sp>
      <p:sp>
        <p:nvSpPr>
          <p:cNvPr id="17" name="Текст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rtlCol="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rtl="0"/>
            <a:r>
              <a:rPr lang="ru-RU" noProof="0" dirty="0"/>
              <a:t>Место для текста</a:t>
            </a:r>
          </a:p>
        </p:txBody>
      </p:sp>
    </p:spTree>
    <p:extLst>
      <p:ext uri="{BB962C8B-B14F-4D97-AF65-F5344CB8AC3E}">
        <p14:creationId xmlns:p14="http://schemas.microsoft.com/office/powerpoint/2010/main" val="41598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ru-RU" noProof="0" dirty="0"/>
              <a:t>Стиль образца заголовка</a:t>
            </a:r>
          </a:p>
        </p:txBody>
      </p:sp>
      <p:sp>
        <p:nvSpPr>
          <p:cNvPr id="3" name="Текст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BFDC4B46-13CB-467C-BAB7-6BC4728FDA3B}" type="datetime1">
              <a:rPr lang="ru-RU" noProof="0" smtClean="0"/>
              <a:t>18.11.2022</a:t>
            </a:fld>
            <a:endParaRPr lang="ru-RU" noProof="0" dirty="0"/>
          </a:p>
        </p:txBody>
      </p:sp>
      <p:sp>
        <p:nvSpPr>
          <p:cNvPr id="5" name="Нижний колонтитул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ru-RU" noProof="0" dirty="0"/>
          </a:p>
        </p:txBody>
      </p:sp>
      <p:sp>
        <p:nvSpPr>
          <p:cNvPr id="6" name="Номер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pPr rtl="0"/>
            <a:fld id="{3A98EE3D-8CD1-4C3F-BD1C-C98C9596463C}" type="slidenum">
              <a:rPr lang="ru-RU" noProof="0" smtClean="0"/>
              <a:t>‹#›</a:t>
            </a:fld>
            <a:endParaRPr lang="ru-RU" noProof="0"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E7C09F3-1BE8-0445-A3C4-9C100D32B8D9}"/>
              </a:ext>
            </a:extLst>
          </p:cNvPr>
          <p:cNvSpPr>
            <a:spLocks noGrp="1"/>
          </p:cNvSpPr>
          <p:nvPr>
            <p:ph type="ctrTitle"/>
          </p:nvPr>
        </p:nvSpPr>
        <p:spPr>
          <a:xfrm>
            <a:off x="588152" y="2368176"/>
            <a:ext cx="6842458" cy="2121648"/>
          </a:xfrm>
        </p:spPr>
        <p:txBody>
          <a:bodyPr rtlCol="0">
            <a:normAutofit/>
          </a:bodyPr>
          <a:lstStyle/>
          <a:p>
            <a:pPr rtl="0"/>
            <a:r>
              <a:rPr lang="ru-RU" sz="4400" dirty="0"/>
              <a:t>Коллективный договор </a:t>
            </a:r>
            <a:br>
              <a:rPr lang="ru-RU" sz="4400" dirty="0"/>
            </a:br>
            <a:r>
              <a:rPr lang="ru-RU" sz="4400" dirty="0"/>
              <a:t>ФГБОУ ВО «ТвГУ»</a:t>
            </a:r>
            <a:br>
              <a:rPr lang="ru-RU" sz="4400" dirty="0"/>
            </a:br>
            <a:r>
              <a:rPr lang="ru-RU" sz="4400" dirty="0"/>
              <a:t>на 2022-2025 годы</a:t>
            </a:r>
          </a:p>
        </p:txBody>
      </p:sp>
      <p:sp>
        <p:nvSpPr>
          <p:cNvPr id="6" name="Подзаголовок 5">
            <a:extLst>
              <a:ext uri="{FF2B5EF4-FFF2-40B4-BE49-F238E27FC236}">
                <a16:creationId xmlns:a16="http://schemas.microsoft.com/office/drawing/2014/main" id="{C770EE27-FD77-894D-9D88-F5A548E1DCAF}"/>
              </a:ext>
            </a:extLst>
          </p:cNvPr>
          <p:cNvSpPr>
            <a:spLocks noGrp="1"/>
          </p:cNvSpPr>
          <p:nvPr>
            <p:ph type="subTitle" idx="1"/>
          </p:nvPr>
        </p:nvSpPr>
        <p:spPr>
          <a:xfrm>
            <a:off x="1975840" y="6471822"/>
            <a:ext cx="2729325" cy="512569"/>
          </a:xfrm>
        </p:spPr>
        <p:txBody>
          <a:bodyPr rtlCol="0">
            <a:normAutofit/>
          </a:bodyPr>
          <a:lstStyle/>
          <a:p>
            <a:pPr rtl="0"/>
            <a:r>
              <a:rPr lang="ru-RU" dirty="0"/>
              <a:t>Тверь 2022</a:t>
            </a:r>
          </a:p>
          <a:p>
            <a:pPr rtl="0"/>
            <a:endParaRPr lang="ru-RU" dirty="0"/>
          </a:p>
        </p:txBody>
      </p:sp>
      <p:pic>
        <p:nvPicPr>
          <p:cNvPr id="16" name="Рисунок 15">
            <a:extLst>
              <a:ext uri="{FF2B5EF4-FFF2-40B4-BE49-F238E27FC236}">
                <a16:creationId xmlns:a16="http://schemas.microsoft.com/office/drawing/2014/main" id="{DAC60D5D-D287-9B45-9F54-93A410AFF149}"/>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colorTemperature colorTemp="6200"/>
                    </a14:imgEffect>
                    <a14:imgEffect>
                      <a14:saturation sat="0"/>
                    </a14:imgEffect>
                    <a14:imgEffect>
                      <a14:brightnessContrast bright="-20000" contrast="12000"/>
                    </a14:imgEffect>
                  </a14:imgLayer>
                </a14:imgProps>
              </a:ext>
              <a:ext uri="{28A0092B-C50C-407E-A947-70E740481C1C}">
                <a14:useLocalDpi xmlns:a14="http://schemas.microsoft.com/office/drawing/2010/main" val="0"/>
              </a:ext>
            </a:extLst>
          </a:blip>
          <a:srcRect/>
          <a:stretch/>
        </p:blipFill>
        <p:spPr>
          <a:xfrm rot="21426220">
            <a:off x="4537641" y="-39222"/>
            <a:ext cx="8238682" cy="7103105"/>
          </a:xfrm>
        </p:spPr>
      </p:pic>
      <p:sp>
        <p:nvSpPr>
          <p:cNvPr id="7" name="TextBox 6">
            <a:extLst>
              <a:ext uri="{FF2B5EF4-FFF2-40B4-BE49-F238E27FC236}">
                <a16:creationId xmlns:a16="http://schemas.microsoft.com/office/drawing/2014/main" id="{30C10738-5B85-4205-95D5-71786A5C3198}"/>
              </a:ext>
            </a:extLst>
          </p:cNvPr>
          <p:cNvSpPr txBox="1"/>
          <p:nvPr/>
        </p:nvSpPr>
        <p:spPr>
          <a:xfrm>
            <a:off x="393577" y="1333989"/>
            <a:ext cx="5672831" cy="1200329"/>
          </a:xfrm>
          <a:prstGeom prst="rect">
            <a:avLst/>
          </a:prstGeom>
          <a:noFill/>
        </p:spPr>
        <p:txBody>
          <a:bodyPr wrap="square">
            <a:spAutoFit/>
          </a:bodyPr>
          <a:lstStyle/>
          <a:p>
            <a:pPr algn="ctr"/>
            <a:r>
              <a:rPr lang="ru-RU" sz="1800" dirty="0">
                <a:solidFill>
                  <a:schemeClr val="bg1"/>
                </a:solidFill>
              </a:rPr>
              <a:t>Министерство России</a:t>
            </a:r>
          </a:p>
          <a:p>
            <a:pPr algn="ctr"/>
            <a:r>
              <a:rPr lang="ru-RU" dirty="0">
                <a:solidFill>
                  <a:schemeClr val="bg1"/>
                </a:solidFill>
              </a:rPr>
              <a:t>Федеральное государственное бюджетное образовательное учреждение высшего образования</a:t>
            </a:r>
          </a:p>
          <a:p>
            <a:pPr algn="ctr"/>
            <a:r>
              <a:rPr lang="ru-RU" dirty="0">
                <a:solidFill>
                  <a:schemeClr val="bg1"/>
                </a:solidFill>
              </a:rPr>
              <a:t>«Тверской государственный университет»</a:t>
            </a:r>
          </a:p>
        </p:txBody>
      </p:sp>
    </p:spTree>
    <p:extLst>
      <p:ext uri="{BB962C8B-B14F-4D97-AF65-F5344CB8AC3E}">
        <p14:creationId xmlns:p14="http://schemas.microsoft.com/office/powerpoint/2010/main" val="156411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здание, внешний&#10;&#10;Автоматически созданное описание">
            <a:extLst>
              <a:ext uri="{FF2B5EF4-FFF2-40B4-BE49-F238E27FC236}">
                <a16:creationId xmlns:a16="http://schemas.microsoft.com/office/drawing/2014/main" id="{728D4322-7D6B-3B67-C57B-CBF4532486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22725"/>
            <a:ext cx="12192000" cy="6858000"/>
          </a:xfrm>
          <a:prstGeom prst="rect">
            <a:avLst/>
          </a:prstGeom>
        </p:spPr>
      </p:pic>
      <p:sp>
        <p:nvSpPr>
          <p:cNvPr id="2" name="Заголовок 1">
            <a:extLst>
              <a:ext uri="{FF2B5EF4-FFF2-40B4-BE49-F238E27FC236}">
                <a16:creationId xmlns:a16="http://schemas.microsoft.com/office/drawing/2014/main" id="{0179C09C-6E20-48F6-AE6D-C893A0F33BE9}"/>
              </a:ext>
            </a:extLst>
          </p:cNvPr>
          <p:cNvSpPr>
            <a:spLocks noGrp="1"/>
          </p:cNvSpPr>
          <p:nvPr>
            <p:ph type="title"/>
          </p:nvPr>
        </p:nvSpPr>
        <p:spPr>
          <a:xfrm>
            <a:off x="774070" y="414583"/>
            <a:ext cx="8577747" cy="757660"/>
          </a:xfrm>
        </p:spPr>
        <p:txBody>
          <a:bodyPr rtlCol="0">
            <a:noAutofit/>
          </a:bodyPr>
          <a:lstStyle/>
          <a:p>
            <a:r>
              <a:rPr lang="ru-RU" sz="3200" b="1" spc="-150" dirty="0">
                <a:solidFill>
                  <a:schemeClr val="tx1"/>
                </a:solidFill>
                <a:latin typeface="+mj-lt"/>
              </a:rPr>
              <a:t>Меры поддержки молодых специалистов ТвГУ</a:t>
            </a:r>
            <a:endParaRPr lang="ru-RU" sz="3200" b="1" dirty="0">
              <a:solidFill>
                <a:schemeClr val="tx1"/>
              </a:solidFill>
              <a:latin typeface="+mj-lt"/>
            </a:endParaRPr>
          </a:p>
        </p:txBody>
      </p:sp>
      <p:sp>
        <p:nvSpPr>
          <p:cNvPr id="8" name="TextBox 7">
            <a:extLst>
              <a:ext uri="{FF2B5EF4-FFF2-40B4-BE49-F238E27FC236}">
                <a16:creationId xmlns:a16="http://schemas.microsoft.com/office/drawing/2014/main" id="{3906F5DD-4A92-4D13-9FD6-EB3D253F1B5B}"/>
              </a:ext>
            </a:extLst>
          </p:cNvPr>
          <p:cNvSpPr txBox="1"/>
          <p:nvPr/>
        </p:nvSpPr>
        <p:spPr>
          <a:xfrm>
            <a:off x="277091" y="1296988"/>
            <a:ext cx="8950036" cy="707886"/>
          </a:xfrm>
          <a:prstGeom prst="rect">
            <a:avLst/>
          </a:prstGeom>
          <a:noFill/>
        </p:spPr>
        <p:txBody>
          <a:bodyPr wrap="square">
            <a:spAutoFit/>
          </a:bodyPr>
          <a:lstStyle/>
          <a:p>
            <a:pPr marL="285750" indent="-285750" algn="just">
              <a:spcBef>
                <a:spcPct val="20000"/>
              </a:spcBef>
              <a:buClr>
                <a:schemeClr val="bg1"/>
              </a:buClr>
              <a:buSzPct val="60000"/>
              <a:buFont typeface="Arial" panose="020B0604020202020204" pitchFamily="34" charset="0"/>
              <a:buChar char="•"/>
              <a:defRPr/>
            </a:pPr>
            <a:r>
              <a:rPr lang="ru-RU" altLang="ru-RU" sz="2000" kern="0" dirty="0">
                <a:cs typeface="Times New Roman" panose="02020603050405020304" pitchFamily="18" charset="0"/>
              </a:rPr>
              <a:t>Стимулирующие </a:t>
            </a:r>
            <a:r>
              <a:rPr lang="ru-RU" altLang="ru-RU" sz="2000" kern="0" dirty="0" err="1">
                <a:cs typeface="Times New Roman" panose="02020603050405020304" pitchFamily="18" charset="0"/>
              </a:rPr>
              <a:t>стажевые</a:t>
            </a:r>
            <a:r>
              <a:rPr lang="ru-RU" altLang="ru-RU" sz="2000" kern="0" dirty="0">
                <a:cs typeface="Times New Roman" panose="02020603050405020304" pitchFamily="18" charset="0"/>
              </a:rPr>
              <a:t> выплаты установленные при стаже от 3 до 5 лет в размере 1200 руб., при стаже от 5 до 10 лет – в размере 1500 руб.;</a:t>
            </a:r>
          </a:p>
        </p:txBody>
      </p:sp>
      <p:sp>
        <p:nvSpPr>
          <p:cNvPr id="10" name="TextBox 9">
            <a:extLst>
              <a:ext uri="{FF2B5EF4-FFF2-40B4-BE49-F238E27FC236}">
                <a16:creationId xmlns:a16="http://schemas.microsoft.com/office/drawing/2014/main" id="{B883827C-18AE-4020-9C52-FA98F602CDA8}"/>
              </a:ext>
            </a:extLst>
          </p:cNvPr>
          <p:cNvSpPr txBox="1"/>
          <p:nvPr/>
        </p:nvSpPr>
        <p:spPr>
          <a:xfrm>
            <a:off x="277090" y="2099102"/>
            <a:ext cx="8409709" cy="707886"/>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sz="2000" kern="0" dirty="0">
                <a:cs typeface="Times New Roman" panose="02020603050405020304" pitchFamily="18" charset="0"/>
              </a:rPr>
              <a:t>Право на надбавки молодым специалистам из числа ППС при стаже менее 3х лет, устанавливаемые приказом ректора;</a:t>
            </a:r>
          </a:p>
        </p:txBody>
      </p:sp>
      <p:sp>
        <p:nvSpPr>
          <p:cNvPr id="12" name="TextBox 11">
            <a:extLst>
              <a:ext uri="{FF2B5EF4-FFF2-40B4-BE49-F238E27FC236}">
                <a16:creationId xmlns:a16="http://schemas.microsoft.com/office/drawing/2014/main" id="{16437E05-0067-484F-AA03-C9A3BB474A87}"/>
              </a:ext>
            </a:extLst>
          </p:cNvPr>
          <p:cNvSpPr txBox="1"/>
          <p:nvPr/>
        </p:nvSpPr>
        <p:spPr>
          <a:xfrm>
            <a:off x="277090" y="2932849"/>
            <a:ext cx="7910946" cy="707886"/>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sz="2000" kern="0" dirty="0">
                <a:cs typeface="Times New Roman" panose="02020603050405020304" pitchFamily="18" charset="0"/>
              </a:rPr>
              <a:t>Выплаты по показателям эффективности деятельности ППС за защиту кандидатских и докторских диссертаций;</a:t>
            </a:r>
          </a:p>
        </p:txBody>
      </p:sp>
      <p:sp>
        <p:nvSpPr>
          <p:cNvPr id="14" name="TextBox 13">
            <a:extLst>
              <a:ext uri="{FF2B5EF4-FFF2-40B4-BE49-F238E27FC236}">
                <a16:creationId xmlns:a16="http://schemas.microsoft.com/office/drawing/2014/main" id="{4C5E15CF-C2E2-4170-9D3F-05AFA6A71C4E}"/>
              </a:ext>
            </a:extLst>
          </p:cNvPr>
          <p:cNvSpPr txBox="1"/>
          <p:nvPr/>
        </p:nvSpPr>
        <p:spPr>
          <a:xfrm>
            <a:off x="277091" y="3828670"/>
            <a:ext cx="7315200" cy="707886"/>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sz="2000" kern="0" dirty="0">
                <a:cs typeface="Times New Roman" panose="02020603050405020304" pitchFamily="18" charset="0"/>
              </a:rPr>
              <a:t>Преимущественное право рассмотрения вопроса по улучшению жилищных условий;</a:t>
            </a:r>
          </a:p>
        </p:txBody>
      </p:sp>
      <p:sp>
        <p:nvSpPr>
          <p:cNvPr id="16" name="TextBox 15">
            <a:extLst>
              <a:ext uri="{FF2B5EF4-FFF2-40B4-BE49-F238E27FC236}">
                <a16:creationId xmlns:a16="http://schemas.microsoft.com/office/drawing/2014/main" id="{6F7C42E1-C97A-4263-8930-82FE8A8D3F8A}"/>
              </a:ext>
            </a:extLst>
          </p:cNvPr>
          <p:cNvSpPr txBox="1"/>
          <p:nvPr/>
        </p:nvSpPr>
        <p:spPr>
          <a:xfrm>
            <a:off x="277091" y="4648921"/>
            <a:ext cx="6234545" cy="1631216"/>
          </a:xfrm>
          <a:prstGeom prst="rect">
            <a:avLst/>
          </a:prstGeom>
          <a:noFill/>
        </p:spPr>
        <p:txBody>
          <a:bodyPr wrap="square">
            <a:spAutoFit/>
          </a:bodyPr>
          <a:lstStyle/>
          <a:p>
            <a:pPr marL="342900" indent="-342900" algn="just">
              <a:spcBef>
                <a:spcPct val="20000"/>
              </a:spcBef>
              <a:buClr>
                <a:schemeClr val="bg1"/>
              </a:buClr>
              <a:buSzPct val="60000"/>
              <a:buFont typeface="Arial" panose="020B0604020202020204" pitchFamily="34" charset="0"/>
              <a:buChar char="•"/>
              <a:defRPr/>
            </a:pPr>
            <a:r>
              <a:rPr lang="ru-RU" altLang="ru-RU" sz="2000" kern="0" dirty="0">
                <a:cs typeface="Times New Roman" panose="02020603050405020304" pitchFamily="18" charset="0"/>
              </a:rPr>
              <a:t>Преимущественное право оставления на работе молодых специалистов, приступивших к трудовой деятельности непосредственно после получения высшего или среднего профессионального образования в течение первых 3-х лет работы.</a:t>
            </a:r>
            <a:endParaRPr lang="ru-RU" altLang="ru-RU" sz="2000" kern="0" dirty="0"/>
          </a:p>
        </p:txBody>
      </p:sp>
    </p:spTree>
    <p:extLst>
      <p:ext uri="{BB962C8B-B14F-4D97-AF65-F5344CB8AC3E}">
        <p14:creationId xmlns:p14="http://schemas.microsoft.com/office/powerpoint/2010/main" val="326091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стрела&#10;&#10;Автоматически созданное описание">
            <a:extLst>
              <a:ext uri="{FF2B5EF4-FFF2-40B4-BE49-F238E27FC236}">
                <a16:creationId xmlns:a16="http://schemas.microsoft.com/office/drawing/2014/main" id="{5C462FBF-75EE-15EE-0DC5-8ACD4EFEB0D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2">
            <a:extLst>
              <a:ext uri="{FF2B5EF4-FFF2-40B4-BE49-F238E27FC236}">
                <a16:creationId xmlns:a16="http://schemas.microsoft.com/office/drawing/2014/main" id="{F6A39CFE-F193-9048-BE90-69178B4C33C9}"/>
              </a:ext>
            </a:extLst>
          </p:cNvPr>
          <p:cNvSpPr>
            <a:spLocks noGrp="1"/>
          </p:cNvSpPr>
          <p:nvPr>
            <p:ph type="title"/>
          </p:nvPr>
        </p:nvSpPr>
        <p:spPr>
          <a:xfrm>
            <a:off x="5057744" y="202238"/>
            <a:ext cx="6586015" cy="711627"/>
          </a:xfrm>
        </p:spPr>
        <p:txBody>
          <a:bodyPr rtlCol="0">
            <a:normAutofit/>
          </a:bodyPr>
          <a:lstStyle/>
          <a:p>
            <a:pPr rtl="0"/>
            <a:r>
              <a:rPr lang="ru-RU" b="1" dirty="0">
                <a:solidFill>
                  <a:schemeClr val="tx1"/>
                </a:solidFill>
              </a:rPr>
              <a:t>Мероприятия по охране труда</a:t>
            </a:r>
          </a:p>
        </p:txBody>
      </p:sp>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918363" y="1005266"/>
            <a:ext cx="6927273" cy="942110"/>
          </a:xfrm>
        </p:spPr>
        <p:txBody>
          <a:bodyPr rtlCol="0">
            <a:normAutofit lnSpcReduction="10000"/>
          </a:bodyPr>
          <a:lstStyle/>
          <a:p>
            <a:pPr marL="0" indent="0" algn="just">
              <a:buNone/>
            </a:pPr>
            <a:r>
              <a:rPr lang="ru-RU" sz="2000" dirty="0">
                <a:solidFill>
                  <a:schemeClr val="tx1"/>
                </a:solidFill>
                <a:ea typeface="Times New Roman" panose="02020603050405020304" pitchFamily="18" charset="0"/>
              </a:rPr>
              <a:t>Ф</a:t>
            </a:r>
            <a:r>
              <a:rPr lang="ru-RU" sz="2000" dirty="0">
                <a:solidFill>
                  <a:schemeClr val="tx1"/>
                </a:solidFill>
                <a:effectLst/>
                <a:ea typeface="Times New Roman" panose="02020603050405020304" pitchFamily="18" charset="0"/>
              </a:rPr>
              <a:t>инансирование мероприятий по улучшению условий и охраны труда в размере не менее 0,7% от суммы эксплуатационных расходов университета;</a:t>
            </a:r>
          </a:p>
        </p:txBody>
      </p:sp>
      <p:sp>
        <p:nvSpPr>
          <p:cNvPr id="9" name="TextBox 8">
            <a:extLst>
              <a:ext uri="{FF2B5EF4-FFF2-40B4-BE49-F238E27FC236}">
                <a16:creationId xmlns:a16="http://schemas.microsoft.com/office/drawing/2014/main" id="{7C960AFF-0454-FBE0-1E5A-0097E24C2690}"/>
              </a:ext>
            </a:extLst>
          </p:cNvPr>
          <p:cNvSpPr txBox="1"/>
          <p:nvPr/>
        </p:nvSpPr>
        <p:spPr>
          <a:xfrm>
            <a:off x="4461164" y="1831822"/>
            <a:ext cx="7384472" cy="1015663"/>
          </a:xfrm>
          <a:prstGeom prst="rect">
            <a:avLst/>
          </a:prstGeom>
          <a:noFill/>
        </p:spPr>
        <p:txBody>
          <a:bodyPr wrap="square">
            <a:spAutoFit/>
          </a:bodyPr>
          <a:lstStyle/>
          <a:p>
            <a:pPr marL="0" indent="0" algn="just">
              <a:buNone/>
            </a:pPr>
            <a:r>
              <a:rPr lang="ru-RU" sz="2000" dirty="0">
                <a:solidFill>
                  <a:schemeClr val="tx1"/>
                </a:solidFill>
              </a:rPr>
              <a:t>Проведение обязательных предварительных и периодических медосмотров за счет университета, а также за счет возврата части сумм страховых взносов (до 20%);</a:t>
            </a:r>
          </a:p>
        </p:txBody>
      </p:sp>
      <p:sp>
        <p:nvSpPr>
          <p:cNvPr id="11" name="TextBox 10">
            <a:extLst>
              <a:ext uri="{FF2B5EF4-FFF2-40B4-BE49-F238E27FC236}">
                <a16:creationId xmlns:a16="http://schemas.microsoft.com/office/drawing/2014/main" id="{FB309F4E-5D16-AA8E-EEAE-85C32395FFA0}"/>
              </a:ext>
            </a:extLst>
          </p:cNvPr>
          <p:cNvSpPr txBox="1"/>
          <p:nvPr/>
        </p:nvSpPr>
        <p:spPr>
          <a:xfrm>
            <a:off x="3976256" y="2794134"/>
            <a:ext cx="6123708" cy="440121"/>
          </a:xfrm>
          <a:prstGeom prst="rect">
            <a:avLst/>
          </a:prstGeom>
          <a:noFill/>
        </p:spPr>
        <p:txBody>
          <a:bodyPr wrap="square">
            <a:spAutoFit/>
          </a:bodyPr>
          <a:lstStyle/>
          <a:p>
            <a:pPr marL="0" indent="0">
              <a:buNone/>
            </a:pPr>
            <a:r>
              <a:rPr lang="ru-RU" sz="2000" dirty="0">
                <a:solidFill>
                  <a:schemeClr val="tx1"/>
                </a:solidFill>
              </a:rPr>
              <a:t>Проведение специальной оценки условий труда;</a:t>
            </a:r>
          </a:p>
        </p:txBody>
      </p:sp>
      <p:sp>
        <p:nvSpPr>
          <p:cNvPr id="13" name="TextBox 12">
            <a:extLst>
              <a:ext uri="{FF2B5EF4-FFF2-40B4-BE49-F238E27FC236}">
                <a16:creationId xmlns:a16="http://schemas.microsoft.com/office/drawing/2014/main" id="{8E7B08A7-267D-7DB6-934C-2D62D7EB8FD3}"/>
              </a:ext>
            </a:extLst>
          </p:cNvPr>
          <p:cNvSpPr txBox="1"/>
          <p:nvPr/>
        </p:nvSpPr>
        <p:spPr>
          <a:xfrm>
            <a:off x="3740728" y="3159453"/>
            <a:ext cx="8160327" cy="707886"/>
          </a:xfrm>
          <a:prstGeom prst="rect">
            <a:avLst/>
          </a:prstGeom>
          <a:noFill/>
        </p:spPr>
        <p:txBody>
          <a:bodyPr wrap="square">
            <a:spAutoFit/>
          </a:bodyPr>
          <a:lstStyle/>
          <a:p>
            <a:pPr marL="0" indent="0" algn="just">
              <a:buNone/>
            </a:pPr>
            <a:r>
              <a:rPr lang="ru-RU" sz="2000" dirty="0">
                <a:solidFill>
                  <a:schemeClr val="tx1"/>
                </a:solidFill>
              </a:rPr>
              <a:t>Проведение обучения работников по охране труда, проверки знаний требования охраны труда (не реже 1 раза в 3 года);</a:t>
            </a:r>
          </a:p>
        </p:txBody>
      </p:sp>
      <p:sp>
        <p:nvSpPr>
          <p:cNvPr id="15" name="TextBox 14">
            <a:extLst>
              <a:ext uri="{FF2B5EF4-FFF2-40B4-BE49-F238E27FC236}">
                <a16:creationId xmlns:a16="http://schemas.microsoft.com/office/drawing/2014/main" id="{791533AD-BD9D-B70E-DCAF-C6F948DAC77A}"/>
              </a:ext>
            </a:extLst>
          </p:cNvPr>
          <p:cNvSpPr txBox="1"/>
          <p:nvPr/>
        </p:nvSpPr>
        <p:spPr>
          <a:xfrm>
            <a:off x="3463636" y="3822291"/>
            <a:ext cx="8381998" cy="400110"/>
          </a:xfrm>
          <a:prstGeom prst="rect">
            <a:avLst/>
          </a:prstGeom>
          <a:noFill/>
        </p:spPr>
        <p:txBody>
          <a:bodyPr wrap="square">
            <a:spAutoFit/>
          </a:bodyPr>
          <a:lstStyle/>
          <a:p>
            <a:pPr marL="0" indent="0">
              <a:buNone/>
            </a:pPr>
            <a:r>
              <a:rPr lang="ru-RU" sz="2000" dirty="0">
                <a:solidFill>
                  <a:schemeClr val="tx1"/>
                </a:solidFill>
              </a:rPr>
              <a:t>Разработка и утверждение инструкций по охране труда;</a:t>
            </a:r>
          </a:p>
        </p:txBody>
      </p:sp>
      <p:sp>
        <p:nvSpPr>
          <p:cNvPr id="17" name="TextBox 16">
            <a:extLst>
              <a:ext uri="{FF2B5EF4-FFF2-40B4-BE49-F238E27FC236}">
                <a16:creationId xmlns:a16="http://schemas.microsoft.com/office/drawing/2014/main" id="{2587BD87-86DD-9FA3-F94C-510CFA077097}"/>
              </a:ext>
            </a:extLst>
          </p:cNvPr>
          <p:cNvSpPr txBox="1"/>
          <p:nvPr/>
        </p:nvSpPr>
        <p:spPr>
          <a:xfrm>
            <a:off x="3297382" y="4177353"/>
            <a:ext cx="8714506" cy="707886"/>
          </a:xfrm>
          <a:prstGeom prst="rect">
            <a:avLst/>
          </a:prstGeom>
          <a:noFill/>
        </p:spPr>
        <p:txBody>
          <a:bodyPr wrap="square">
            <a:spAutoFit/>
          </a:bodyPr>
          <a:lstStyle/>
          <a:p>
            <a:pPr marL="0" indent="0">
              <a:buNone/>
            </a:pPr>
            <a:r>
              <a:rPr lang="ru-RU" sz="2000" dirty="0">
                <a:solidFill>
                  <a:schemeClr val="tx1"/>
                </a:solidFill>
              </a:rPr>
              <a:t>Приобретение и выдача работникам сертифицированной специальной одежды, других средств индивидуальной защиты;</a:t>
            </a:r>
          </a:p>
        </p:txBody>
      </p:sp>
      <p:sp>
        <p:nvSpPr>
          <p:cNvPr id="19" name="TextBox 18">
            <a:extLst>
              <a:ext uri="{FF2B5EF4-FFF2-40B4-BE49-F238E27FC236}">
                <a16:creationId xmlns:a16="http://schemas.microsoft.com/office/drawing/2014/main" id="{2701070F-5A9D-C688-2F79-62672473BE6B}"/>
              </a:ext>
            </a:extLst>
          </p:cNvPr>
          <p:cNvSpPr txBox="1"/>
          <p:nvPr/>
        </p:nvSpPr>
        <p:spPr>
          <a:xfrm>
            <a:off x="3186549" y="4850280"/>
            <a:ext cx="8714506" cy="1631216"/>
          </a:xfrm>
          <a:prstGeom prst="rect">
            <a:avLst/>
          </a:prstGeom>
          <a:noFill/>
        </p:spPr>
        <p:txBody>
          <a:bodyPr wrap="square">
            <a:spAutoFit/>
          </a:bodyPr>
          <a:lstStyle/>
          <a:p>
            <a:pPr marL="0" indent="0">
              <a:buNone/>
            </a:pPr>
            <a:r>
              <a:rPr lang="ru-RU" sz="2000" dirty="0">
                <a:solidFill>
                  <a:schemeClr val="tx1"/>
                </a:solidFill>
              </a:rPr>
              <a:t>Предоставление работникам, занятым на работах с вредными и опасными условиями труда, компенсационных выплат на основании специальной оценки условий труда;</a:t>
            </a:r>
          </a:p>
          <a:p>
            <a:pPr marL="0" indent="0">
              <a:buNone/>
            </a:pPr>
            <a:r>
              <a:rPr lang="ru-RU" sz="2000" dirty="0">
                <a:solidFill>
                  <a:schemeClr val="tx1"/>
                </a:solidFill>
              </a:rPr>
              <a:t>Осуществление расследования и учета ТК РФ в установленном университете несчастных случаем и др.</a:t>
            </a:r>
          </a:p>
        </p:txBody>
      </p:sp>
    </p:spTree>
    <p:extLst>
      <p:ext uri="{BB962C8B-B14F-4D97-AF65-F5344CB8AC3E}">
        <p14:creationId xmlns:p14="http://schemas.microsoft.com/office/powerpoint/2010/main" val="118316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A079991A-F8FF-4EC3-A28B-101E0C3E468B}"/>
              </a:ext>
            </a:extLst>
          </p:cNvPr>
          <p:cNvSpPr/>
          <p:nvPr/>
        </p:nvSpPr>
        <p:spPr>
          <a:xfrm>
            <a:off x="414291" y="1972897"/>
            <a:ext cx="11363418" cy="422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a:t>
            </a:r>
          </a:p>
        </p:txBody>
      </p:sp>
      <p:sp>
        <p:nvSpPr>
          <p:cNvPr id="4" name="Объект 3">
            <a:extLst>
              <a:ext uri="{FF2B5EF4-FFF2-40B4-BE49-F238E27FC236}">
                <a16:creationId xmlns:a16="http://schemas.microsoft.com/office/drawing/2014/main" id="{8F06D68A-A600-9C45-B10C-2A39080E9E2D}"/>
              </a:ext>
            </a:extLst>
          </p:cNvPr>
          <p:cNvSpPr>
            <a:spLocks noGrp="1"/>
          </p:cNvSpPr>
          <p:nvPr>
            <p:ph sz="half" idx="2"/>
          </p:nvPr>
        </p:nvSpPr>
        <p:spPr>
          <a:xfrm>
            <a:off x="574104" y="1782413"/>
            <a:ext cx="11203604" cy="4601614"/>
          </a:xfrm>
        </p:spPr>
        <p:txBody>
          <a:bodyPr numCol="2" rtlCol="0">
            <a:noAutofit/>
          </a:bodyPr>
          <a:lstStyle/>
          <a:p>
            <a:pPr rtl="0">
              <a:buFont typeface="Arial" panose="020B0604020202020204" pitchFamily="34" charset="0"/>
              <a:buChar char="•"/>
            </a:pPr>
            <a:r>
              <a:rPr lang="ru-RU" sz="1600" dirty="0"/>
              <a:t>Васильева Е.Н. – проректор по общим вопросам;</a:t>
            </a:r>
          </a:p>
          <a:p>
            <a:pPr rtl="0">
              <a:buFont typeface="Arial" panose="020B0604020202020204" pitchFamily="34" charset="0"/>
              <a:buChar char="•"/>
            </a:pPr>
            <a:r>
              <a:rPr lang="ru-RU" sz="1600" dirty="0" err="1"/>
              <a:t>Сердитова</a:t>
            </a:r>
            <a:r>
              <a:rPr lang="ru-RU" sz="1600" dirty="0"/>
              <a:t> Е.Н. – проректор по УВР и МП;</a:t>
            </a:r>
          </a:p>
          <a:p>
            <a:pPr rtl="0">
              <a:buFont typeface="Arial" panose="020B0604020202020204" pitchFamily="34" charset="0"/>
              <a:buChar char="•"/>
            </a:pPr>
            <a:r>
              <a:rPr lang="ru-RU" sz="1600" dirty="0"/>
              <a:t>Зиновьев А.В. – проректор по НИД;</a:t>
            </a:r>
          </a:p>
          <a:p>
            <a:pPr rtl="0">
              <a:buFont typeface="Arial" panose="020B0604020202020204" pitchFamily="34" charset="0"/>
              <a:buChar char="•"/>
            </a:pPr>
            <a:r>
              <a:rPr lang="ru-RU" sz="1600" dirty="0" err="1" smtClean="0"/>
              <a:t>Кратович</a:t>
            </a:r>
            <a:r>
              <a:rPr lang="ru-RU" sz="1600" smtClean="0"/>
              <a:t> П.В</a:t>
            </a:r>
            <a:r>
              <a:rPr lang="ru-RU" sz="1600" dirty="0"/>
              <a:t>. – проректор по ИД;</a:t>
            </a:r>
          </a:p>
          <a:p>
            <a:pPr rtl="0">
              <a:buFont typeface="Arial" panose="020B0604020202020204" pitchFamily="34" charset="0"/>
              <a:buChar char="•"/>
            </a:pPr>
            <a:r>
              <a:rPr lang="ru-RU" sz="1600" dirty="0"/>
              <a:t>Баранов И.В. – начальник юридической службы;</a:t>
            </a:r>
          </a:p>
          <a:p>
            <a:pPr rtl="0">
              <a:buFont typeface="Arial" panose="020B0604020202020204" pitchFamily="34" charset="0"/>
              <a:buChar char="•"/>
            </a:pPr>
            <a:r>
              <a:rPr lang="ru-RU" sz="1600" dirty="0"/>
              <a:t>Ильина О.Ю. – декан юридического факультета;</a:t>
            </a:r>
          </a:p>
          <a:p>
            <a:pPr rtl="0">
              <a:buFont typeface="Arial" panose="020B0604020202020204" pitchFamily="34" charset="0"/>
              <a:buChar char="•"/>
            </a:pPr>
            <a:r>
              <a:rPr lang="ru-RU" sz="1600" dirty="0"/>
              <a:t>Щеглова Л.В. – главный бухгалтер;</a:t>
            </a:r>
          </a:p>
          <a:p>
            <a:pPr rtl="0">
              <a:buFont typeface="Arial" panose="020B0604020202020204" pitchFamily="34" charset="0"/>
              <a:buChar char="•"/>
            </a:pPr>
            <a:r>
              <a:rPr lang="ru-RU" sz="1600" dirty="0"/>
              <a:t>Сидорова Л.Л. – начальник управления кадров;</a:t>
            </a:r>
          </a:p>
          <a:p>
            <a:pPr rtl="0">
              <a:buFont typeface="Arial" panose="020B0604020202020204" pitchFamily="34" charset="0"/>
              <a:buChar char="•"/>
            </a:pPr>
            <a:r>
              <a:rPr lang="ru-RU" sz="1600" dirty="0" err="1"/>
              <a:t>Кучинова</a:t>
            </a:r>
            <a:r>
              <a:rPr lang="ru-RU" sz="1600" dirty="0"/>
              <a:t> Л.М. – начальник ПФУ;</a:t>
            </a:r>
          </a:p>
          <a:p>
            <a:pPr rtl="0">
              <a:buFont typeface="Arial" panose="020B0604020202020204" pitchFamily="34" charset="0"/>
              <a:buChar char="•"/>
            </a:pPr>
            <a:endParaRPr lang="ru-RU" sz="1600" dirty="0"/>
          </a:p>
          <a:p>
            <a:pPr marL="0" indent="0" rtl="0">
              <a:buNone/>
            </a:pPr>
            <a:endParaRPr lang="ru-RU" sz="1600" dirty="0"/>
          </a:p>
          <a:p>
            <a:pPr rtl="0">
              <a:buFont typeface="Arial" panose="020B0604020202020204" pitchFamily="34" charset="0"/>
              <a:buChar char="•"/>
            </a:pPr>
            <a:r>
              <a:rPr lang="ru-RU" sz="1600" dirty="0"/>
              <a:t>Цветкова М.В. – председатель профкома;</a:t>
            </a:r>
          </a:p>
          <a:p>
            <a:pPr rtl="0">
              <a:buFont typeface="Arial" panose="020B0604020202020204" pitchFamily="34" charset="0"/>
              <a:buChar char="•"/>
            </a:pPr>
            <a:r>
              <a:rPr lang="ru-RU" sz="1600" dirty="0" err="1"/>
              <a:t>Чемарина</a:t>
            </a:r>
            <a:r>
              <a:rPr lang="ru-RU" sz="1600" dirty="0"/>
              <a:t> Ю.В. – декан математического факультета;</a:t>
            </a:r>
          </a:p>
          <a:p>
            <a:pPr rtl="0">
              <a:buFont typeface="Arial" panose="020B0604020202020204" pitchFamily="34" charset="0"/>
              <a:buChar char="•"/>
            </a:pPr>
            <a:r>
              <a:rPr lang="ru-RU" sz="1600" dirty="0"/>
              <a:t>Лельчицкий И.Д. – директор </a:t>
            </a:r>
            <a:r>
              <a:rPr lang="ru-RU" sz="1600" dirty="0" err="1"/>
              <a:t>ИПОиСТ</a:t>
            </a:r>
            <a:r>
              <a:rPr lang="ru-RU" sz="1600" dirty="0"/>
              <a:t>;</a:t>
            </a:r>
          </a:p>
          <a:p>
            <a:pPr rtl="0">
              <a:buFont typeface="Arial" panose="020B0604020202020204" pitchFamily="34" charset="0"/>
              <a:buChar char="•"/>
            </a:pPr>
            <a:r>
              <a:rPr lang="ru-RU" sz="1600" dirty="0"/>
              <a:t>Медведева О.Н. – начальник центра цифровой аналитики;</a:t>
            </a:r>
          </a:p>
          <a:p>
            <a:pPr rtl="0">
              <a:buFont typeface="Arial" panose="020B0604020202020204" pitchFamily="34" charset="0"/>
              <a:buChar char="•"/>
            </a:pPr>
            <a:r>
              <a:rPr lang="ru-RU" sz="1600" dirty="0"/>
              <a:t>Грушко Е.Н. – зав. кафедрой бухгалтерского учета;</a:t>
            </a:r>
          </a:p>
          <a:p>
            <a:pPr rtl="0">
              <a:buFont typeface="Arial" panose="020B0604020202020204" pitchFamily="34" charset="0"/>
              <a:buChar char="•"/>
            </a:pPr>
            <a:r>
              <a:rPr lang="ru-RU" sz="1600" dirty="0"/>
              <a:t>Никольский М.В. – проф. химико-технического факультета;</a:t>
            </a:r>
          </a:p>
          <a:p>
            <a:pPr rtl="0">
              <a:buFont typeface="Arial" panose="020B0604020202020204" pitchFamily="34" charset="0"/>
              <a:buChar char="•"/>
            </a:pPr>
            <a:r>
              <a:rPr lang="ru-RU" sz="1600" dirty="0"/>
              <a:t>Самсонов В.М. – проф. физико-технического факультета;</a:t>
            </a:r>
          </a:p>
          <a:p>
            <a:pPr rtl="0">
              <a:buFont typeface="Arial" panose="020B0604020202020204" pitchFamily="34" charset="0"/>
              <a:buChar char="•"/>
            </a:pPr>
            <a:r>
              <a:rPr lang="ru-RU" sz="1600" dirty="0"/>
              <a:t>Могилевский И.Ш. – доц. математического факультета;</a:t>
            </a:r>
          </a:p>
          <a:p>
            <a:pPr rtl="0">
              <a:buFont typeface="Arial" panose="020B0604020202020204" pitchFamily="34" charset="0"/>
              <a:buChar char="•"/>
            </a:pPr>
            <a:r>
              <a:rPr lang="ru-RU" sz="1600" dirty="0" err="1"/>
              <a:t>Веролайнен</a:t>
            </a:r>
            <a:r>
              <a:rPr lang="ru-RU" sz="1600" dirty="0"/>
              <a:t> Н.В. – доц. химико-технологического факультета;</a:t>
            </a:r>
          </a:p>
          <a:p>
            <a:pPr rtl="0">
              <a:buFont typeface="Arial" panose="020B0604020202020204" pitchFamily="34" charset="0"/>
              <a:buChar char="•"/>
            </a:pPr>
            <a:r>
              <a:rPr lang="ru-RU" sz="1600" dirty="0"/>
              <a:t>Бабий С.Н. – доц., преподаватель Академической гимназии</a:t>
            </a:r>
            <a:r>
              <a:rPr lang="ru-RU" sz="1400" dirty="0"/>
              <a:t>.</a:t>
            </a:r>
          </a:p>
        </p:txBody>
      </p:sp>
      <p:sp>
        <p:nvSpPr>
          <p:cNvPr id="2" name="Заголовок 1">
            <a:extLst>
              <a:ext uri="{FF2B5EF4-FFF2-40B4-BE49-F238E27FC236}">
                <a16:creationId xmlns:a16="http://schemas.microsoft.com/office/drawing/2014/main" id="{DDA2F4C6-F233-E149-AA45-4C25835FC4B7}"/>
              </a:ext>
            </a:extLst>
          </p:cNvPr>
          <p:cNvSpPr>
            <a:spLocks noGrp="1"/>
          </p:cNvSpPr>
          <p:nvPr>
            <p:ph type="title"/>
          </p:nvPr>
        </p:nvSpPr>
        <p:spPr>
          <a:xfrm>
            <a:off x="816746" y="550416"/>
            <a:ext cx="10330035" cy="798990"/>
          </a:xfrm>
        </p:spPr>
        <p:txBody>
          <a:bodyPr rtlCol="0">
            <a:noAutofit/>
          </a:bodyPr>
          <a:lstStyle/>
          <a:p>
            <a:pPr algn="ctr" rtl="0"/>
            <a:r>
              <a:rPr lang="ru-RU" sz="2800" dirty="0"/>
              <a:t>Разработка проекта Коллективного договора осуществлялась двухсторонней согласительной комиссией в январе-марте 2022 г. </a:t>
            </a:r>
          </a:p>
        </p:txBody>
      </p:sp>
      <p:sp>
        <p:nvSpPr>
          <p:cNvPr id="15" name="TextBox 14">
            <a:extLst>
              <a:ext uri="{FF2B5EF4-FFF2-40B4-BE49-F238E27FC236}">
                <a16:creationId xmlns:a16="http://schemas.microsoft.com/office/drawing/2014/main" id="{EF25EF00-8F65-4EB5-8CE0-C699E236D43D}"/>
              </a:ext>
            </a:extLst>
          </p:cNvPr>
          <p:cNvSpPr txBox="1"/>
          <p:nvPr/>
        </p:nvSpPr>
        <p:spPr>
          <a:xfrm>
            <a:off x="574104" y="1349406"/>
            <a:ext cx="6094520" cy="461665"/>
          </a:xfrm>
          <a:prstGeom prst="rect">
            <a:avLst/>
          </a:prstGeom>
          <a:noFill/>
        </p:spPr>
        <p:txBody>
          <a:bodyPr wrap="square">
            <a:spAutoFit/>
          </a:bodyPr>
          <a:lstStyle/>
          <a:p>
            <a:pPr rtl="0"/>
            <a:r>
              <a:rPr lang="ru-RU" sz="2400" dirty="0"/>
              <a:t>Состав согласительной комиссии:</a:t>
            </a:r>
          </a:p>
        </p:txBody>
      </p:sp>
    </p:spTree>
    <p:extLst>
      <p:ext uri="{BB962C8B-B14F-4D97-AF65-F5344CB8AC3E}">
        <p14:creationId xmlns:p14="http://schemas.microsoft.com/office/powerpoint/2010/main" val="1822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здание, внешний&#10;&#10;Автоматически созданное описание">
            <a:extLst>
              <a:ext uri="{FF2B5EF4-FFF2-40B4-BE49-F238E27FC236}">
                <a16:creationId xmlns:a16="http://schemas.microsoft.com/office/drawing/2014/main" id="{0043DA66-6BD7-FCD2-B4F9-C93E39EE1AF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2">
            <a:extLst>
              <a:ext uri="{FF2B5EF4-FFF2-40B4-BE49-F238E27FC236}">
                <a16:creationId xmlns:a16="http://schemas.microsoft.com/office/drawing/2014/main" id="{FDDF5302-8BAF-DD47-A375-773B74B64955}"/>
              </a:ext>
            </a:extLst>
          </p:cNvPr>
          <p:cNvSpPr>
            <a:spLocks noGrp="1"/>
          </p:cNvSpPr>
          <p:nvPr>
            <p:ph type="title"/>
          </p:nvPr>
        </p:nvSpPr>
        <p:spPr>
          <a:xfrm>
            <a:off x="-471055" y="1986051"/>
            <a:ext cx="7869382" cy="3920150"/>
          </a:xfrm>
        </p:spPr>
        <p:txBody>
          <a:bodyPr rtlCol="0">
            <a:noAutofit/>
          </a:bodyPr>
          <a:lstStyle/>
          <a:p>
            <a:pPr marL="914400" lvl="2" algn="l">
              <a:lnSpc>
                <a:spcPct val="150000"/>
              </a:lnSpc>
            </a:pPr>
            <a:r>
              <a:rPr lang="ru-RU" dirty="0">
                <a:solidFill>
                  <a:schemeClr val="tx1"/>
                </a:solidFill>
                <a:effectLst/>
                <a:latin typeface="+mn-lt"/>
                <a:ea typeface="Times New Roman" panose="02020603050405020304" pitchFamily="18" charset="0"/>
                <a:cs typeface="Times New Roman" panose="02020603050405020304" pitchFamily="18" charset="0"/>
              </a:rPr>
              <a:t>2.1.5. Считать приоритетными следующие направления в совместной деятельности по поддержке работников из числа молодых специалистов (в возрасте до 39 лет) ТвГУ:</a:t>
            </a:r>
            <a:r>
              <a:rPr lang="ru-RU" sz="1400" dirty="0">
                <a:solidFill>
                  <a:schemeClr val="tx1"/>
                </a:solidFill>
                <a:latin typeface="+mn-lt"/>
                <a:ea typeface="Times New Roman" panose="02020603050405020304" pitchFamily="18" charset="0"/>
                <a:cs typeface="Times New Roman" panose="02020603050405020304" pitchFamily="18" charset="0"/>
              </a:rPr>
              <a:t/>
            </a:r>
            <a:br>
              <a:rPr lang="ru-RU" sz="1400" dirty="0">
                <a:solidFill>
                  <a:schemeClr val="tx1"/>
                </a:solidFill>
                <a:latin typeface="+mn-lt"/>
                <a:ea typeface="Times New Roman" panose="02020603050405020304" pitchFamily="18" charset="0"/>
                <a:cs typeface="Times New Roman" panose="02020603050405020304" pitchFamily="18" charset="0"/>
              </a:rPr>
            </a:br>
            <a:r>
              <a:rPr lang="ru-RU" dirty="0">
                <a:solidFill>
                  <a:schemeClr val="tx1"/>
                </a:solidFill>
                <a:effectLst/>
                <a:latin typeface="+mn-lt"/>
                <a:ea typeface="Times New Roman" panose="02020603050405020304" pitchFamily="18" charset="0"/>
                <a:cs typeface="Times New Roman" panose="02020603050405020304" pitchFamily="18" charset="0"/>
              </a:rPr>
              <a:t>- проведение </a:t>
            </a:r>
            <a:r>
              <a:rPr lang="ru-RU" dirty="0">
                <a:solidFill>
                  <a:schemeClr val="tx1"/>
                </a:solidFill>
                <a:latin typeface="+mn-lt"/>
                <a:ea typeface="Times New Roman" panose="02020603050405020304" pitchFamily="18" charset="0"/>
                <a:cs typeface="Times New Roman" panose="02020603050405020304" pitchFamily="18" charset="0"/>
              </a:rPr>
              <a:t>мероприятий в</a:t>
            </a:r>
            <a:r>
              <a:rPr lang="ru-RU" dirty="0">
                <a:solidFill>
                  <a:schemeClr val="tx1"/>
                </a:solidFill>
                <a:effectLst/>
                <a:latin typeface="+mn-lt"/>
                <a:ea typeface="Times New Roman" panose="02020603050405020304" pitchFamily="18" charset="0"/>
                <a:cs typeface="Times New Roman" panose="02020603050405020304" pitchFamily="18" charset="0"/>
              </a:rPr>
              <a:t> целях закрепления молодёжи в вузе (стимулирующие выплаты, содействие в решении жилищных проблем и др.);</a:t>
            </a:r>
            <a:r>
              <a:rPr lang="ru-RU" sz="1400" dirty="0">
                <a:solidFill>
                  <a:schemeClr val="tx1"/>
                </a:solidFill>
                <a:effectLst/>
                <a:latin typeface="+mn-lt"/>
                <a:ea typeface="Times New Roman" panose="02020603050405020304" pitchFamily="18" charset="0"/>
                <a:cs typeface="Times New Roman" panose="02020603050405020304" pitchFamily="18" charset="0"/>
              </a:rPr>
              <a:t/>
            </a:r>
            <a:br>
              <a:rPr lang="ru-RU" sz="1400" dirty="0">
                <a:solidFill>
                  <a:schemeClr val="tx1"/>
                </a:solidFill>
                <a:effectLst/>
                <a:latin typeface="+mn-lt"/>
                <a:ea typeface="Times New Roman" panose="02020603050405020304" pitchFamily="18" charset="0"/>
                <a:cs typeface="Times New Roman" panose="02020603050405020304" pitchFamily="18" charset="0"/>
              </a:rPr>
            </a:br>
            <a:r>
              <a:rPr lang="ru-RU" dirty="0">
                <a:solidFill>
                  <a:schemeClr val="tx1"/>
                </a:solidFill>
                <a:effectLst/>
                <a:latin typeface="+mn-lt"/>
                <a:ea typeface="Times New Roman" panose="02020603050405020304" pitchFamily="18" charset="0"/>
                <a:cs typeface="Times New Roman" panose="02020603050405020304" pitchFamily="18" charset="0"/>
              </a:rPr>
              <a:t>- организация работы по формированию и обучению кадрового резерва из числа молодёжи;</a:t>
            </a:r>
            <a:r>
              <a:rPr lang="ru-RU" sz="1400" dirty="0">
                <a:solidFill>
                  <a:schemeClr val="tx1"/>
                </a:solidFill>
                <a:effectLst/>
                <a:latin typeface="+mn-lt"/>
                <a:ea typeface="Times New Roman" panose="02020603050405020304" pitchFamily="18" charset="0"/>
                <a:cs typeface="Times New Roman" panose="02020603050405020304" pitchFamily="18" charset="0"/>
              </a:rPr>
              <a:t/>
            </a:r>
            <a:br>
              <a:rPr lang="ru-RU" sz="1400" dirty="0">
                <a:solidFill>
                  <a:schemeClr val="tx1"/>
                </a:solidFill>
                <a:effectLst/>
                <a:latin typeface="+mn-lt"/>
                <a:ea typeface="Times New Roman" panose="02020603050405020304" pitchFamily="18" charset="0"/>
                <a:cs typeface="Times New Roman" panose="02020603050405020304" pitchFamily="18" charset="0"/>
              </a:rPr>
            </a:br>
            <a:r>
              <a:rPr lang="ru-RU" dirty="0">
                <a:solidFill>
                  <a:schemeClr val="tx1"/>
                </a:solidFill>
                <a:effectLst/>
                <a:latin typeface="+mn-lt"/>
                <a:ea typeface="Times New Roman" panose="02020603050405020304" pitchFamily="18" charset="0"/>
                <a:cs typeface="Times New Roman" panose="02020603050405020304" pitchFamily="18" charset="0"/>
              </a:rPr>
              <a:t>- содействие повышению квалификации и карьерному росту работников из числа молодёжи;</a:t>
            </a:r>
            <a:endParaRPr lang="ru-RU" sz="1400" dirty="0">
              <a:solidFill>
                <a:schemeClr val="tx1"/>
              </a:solidFill>
              <a:effectLst/>
              <a:latin typeface="+mn-lt"/>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7EBB19-4196-46AF-9CA1-D74ABF39ADFB}"/>
              </a:ext>
            </a:extLst>
          </p:cNvPr>
          <p:cNvSpPr txBox="1"/>
          <p:nvPr/>
        </p:nvSpPr>
        <p:spPr>
          <a:xfrm>
            <a:off x="580216" y="492740"/>
            <a:ext cx="9649927" cy="461665"/>
          </a:xfrm>
          <a:prstGeom prst="rect">
            <a:avLst/>
          </a:prstGeom>
          <a:noFill/>
        </p:spPr>
        <p:txBody>
          <a:bodyPr wrap="square">
            <a:spAutoFit/>
          </a:bodyPr>
          <a:lstStyle/>
          <a:p>
            <a:r>
              <a:rPr lang="ru-RU" altLang="ru-RU" sz="2400" b="1" kern="0" dirty="0">
                <a:latin typeface="+mj-lt"/>
                <a:cs typeface="Times New Roman" panose="02020603050405020304" pitchFamily="18" charset="0"/>
              </a:rPr>
              <a:t>Изменения, вносимые в Коллективный договор ТвГУ 2022-2025 гг. </a:t>
            </a:r>
            <a:endParaRPr lang="ru-RU" sz="2400" b="1" dirty="0">
              <a:latin typeface="+mj-lt"/>
            </a:endParaRPr>
          </a:p>
        </p:txBody>
      </p:sp>
      <p:sp>
        <p:nvSpPr>
          <p:cNvPr id="11" name="TextBox 10">
            <a:extLst>
              <a:ext uri="{FF2B5EF4-FFF2-40B4-BE49-F238E27FC236}">
                <a16:creationId xmlns:a16="http://schemas.microsoft.com/office/drawing/2014/main" id="{6376989E-9903-4A39-AF12-7FF61BFCF878}"/>
              </a:ext>
            </a:extLst>
          </p:cNvPr>
          <p:cNvSpPr txBox="1"/>
          <p:nvPr/>
        </p:nvSpPr>
        <p:spPr>
          <a:xfrm>
            <a:off x="376236" y="1031646"/>
            <a:ext cx="9088071" cy="830997"/>
          </a:xfrm>
          <a:prstGeom prst="rect">
            <a:avLst/>
          </a:prstGeom>
          <a:noFill/>
        </p:spPr>
        <p:txBody>
          <a:bodyPr wrap="square">
            <a:spAutoFit/>
          </a:bodyPr>
          <a:lstStyle/>
          <a:p>
            <a:r>
              <a:rPr lang="ru-RU" altLang="ru-RU" sz="2400" kern="0" dirty="0">
                <a:cs typeface="Times New Roman" panose="02020603050405020304" pitchFamily="18" charset="0"/>
              </a:rPr>
              <a:t>Раздел 2. Развитие социального партнерства и участие профсоюзной организации в управлении университетом.</a:t>
            </a:r>
            <a:endParaRPr lang="ru-RU" sz="2400" dirty="0"/>
          </a:p>
        </p:txBody>
      </p:sp>
    </p:spTree>
    <p:extLst>
      <p:ext uri="{BB962C8B-B14F-4D97-AF65-F5344CB8AC3E}">
        <p14:creationId xmlns:p14="http://schemas.microsoft.com/office/powerpoint/2010/main" val="219351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стрела&#10;&#10;Автоматически созданное описание">
            <a:extLst>
              <a:ext uri="{FF2B5EF4-FFF2-40B4-BE49-F238E27FC236}">
                <a16:creationId xmlns:a16="http://schemas.microsoft.com/office/drawing/2014/main" id="{2D83AB28-F6D2-EADB-D63D-A76E48776DE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2">
            <a:extLst>
              <a:ext uri="{FF2B5EF4-FFF2-40B4-BE49-F238E27FC236}">
                <a16:creationId xmlns:a16="http://schemas.microsoft.com/office/drawing/2014/main" id="{F6A39CFE-F193-9048-BE90-69178B4C33C9}"/>
              </a:ext>
            </a:extLst>
          </p:cNvPr>
          <p:cNvSpPr>
            <a:spLocks noGrp="1"/>
          </p:cNvSpPr>
          <p:nvPr>
            <p:ph type="title"/>
          </p:nvPr>
        </p:nvSpPr>
        <p:spPr>
          <a:xfrm>
            <a:off x="5140872" y="232528"/>
            <a:ext cx="6586015" cy="756016"/>
          </a:xfrm>
        </p:spPr>
        <p:txBody>
          <a:bodyPr rtlCol="0">
            <a:normAutofit/>
          </a:bodyPr>
          <a:lstStyle/>
          <a:p>
            <a:pPr rtl="0"/>
            <a:r>
              <a:rPr lang="ru-RU" dirty="0">
                <a:solidFill>
                  <a:schemeClr val="tx1"/>
                </a:solidFill>
              </a:rPr>
              <a:t>Раздел 3. Трудовые отношения</a:t>
            </a:r>
          </a:p>
        </p:txBody>
      </p:sp>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3592289" y="1903152"/>
            <a:ext cx="7807956" cy="3838576"/>
          </a:xfrm>
        </p:spPr>
        <p:txBody>
          <a:bodyPr rtlCol="0">
            <a:normAutofit/>
          </a:bodyPr>
          <a:lstStyle/>
          <a:p>
            <a:pPr algn="just">
              <a:lnSpc>
                <a:spcPct val="150000"/>
              </a:lnSpc>
              <a:spcAft>
                <a:spcPts val="800"/>
              </a:spcAft>
            </a:pPr>
            <a:endParaRPr lang="ru-RU" sz="2800" dirty="0">
              <a:effectLst/>
              <a:ea typeface="Times New Roman" panose="02020603050405020304" pitchFamily="18" charset="0"/>
              <a:cs typeface="Times New Roman" panose="02020603050405020304" pitchFamily="18" charset="0"/>
            </a:endParaRPr>
          </a:p>
          <a:p>
            <a:pPr rtl="0"/>
            <a:endParaRPr lang="ru-RU" dirty="0"/>
          </a:p>
        </p:txBody>
      </p:sp>
      <p:sp>
        <p:nvSpPr>
          <p:cNvPr id="6" name="TextBox 5">
            <a:extLst>
              <a:ext uri="{FF2B5EF4-FFF2-40B4-BE49-F238E27FC236}">
                <a16:creationId xmlns:a16="http://schemas.microsoft.com/office/drawing/2014/main" id="{6289B0C7-EE06-4FBF-8A92-50E53E906E0B}"/>
              </a:ext>
            </a:extLst>
          </p:cNvPr>
          <p:cNvSpPr txBox="1"/>
          <p:nvPr/>
        </p:nvSpPr>
        <p:spPr>
          <a:xfrm>
            <a:off x="3592289" y="1067840"/>
            <a:ext cx="8134598" cy="5509200"/>
          </a:xfrm>
          <a:prstGeom prst="rect">
            <a:avLst/>
          </a:prstGeom>
          <a:noFill/>
        </p:spPr>
        <p:txBody>
          <a:bodyPr wrap="square">
            <a:spAutoFit/>
          </a:bodyPr>
          <a:lstStyle/>
          <a:p>
            <a:pPr marL="0" indent="0" algn="r">
              <a:spcAft>
                <a:spcPts val="800"/>
              </a:spcAft>
              <a:buNone/>
            </a:pPr>
            <a:r>
              <a:rPr lang="ru-RU" sz="2000" dirty="0">
                <a:effectLst/>
                <a:ea typeface="Times New Roman" panose="02020603050405020304" pitchFamily="18" charset="0"/>
                <a:cs typeface="Times New Roman" panose="02020603050405020304" pitchFamily="18" charset="0"/>
              </a:rPr>
              <a:t>                        </a:t>
            </a:r>
            <a:r>
              <a:rPr lang="ru-RU" sz="2800" dirty="0">
                <a:effectLst/>
                <a:ea typeface="Times New Roman" panose="02020603050405020304" pitchFamily="18" charset="0"/>
                <a:cs typeface="Times New Roman" panose="02020603050405020304" pitchFamily="18" charset="0"/>
              </a:rPr>
              <a:t>3.6.4. В целях сохранения непрерывности учебного процесса, а  также  недопущения     ущемления трудовых прав педагогических работников, относящихся к профессорско-преподавательскому составу, научных работников, избранных по конкурсу на замещение соответствующих должностей, в случае если трудовой договор не может быть заключен на неопределенный срок, то при наличии согласия работника и производственной необходимости трудовой договор заключается </a:t>
            </a:r>
            <a:r>
              <a:rPr lang="ru-RU" sz="3600" dirty="0">
                <a:effectLst/>
                <a:ea typeface="Times New Roman" panose="02020603050405020304" pitchFamily="18" charset="0"/>
                <a:cs typeface="Times New Roman" panose="02020603050405020304" pitchFamily="18" charset="0"/>
              </a:rPr>
              <a:t>на срок не менее трех лет. </a:t>
            </a:r>
          </a:p>
        </p:txBody>
      </p:sp>
    </p:spTree>
    <p:extLst>
      <p:ext uri="{BB962C8B-B14F-4D97-AF65-F5344CB8AC3E}">
        <p14:creationId xmlns:p14="http://schemas.microsoft.com/office/powerpoint/2010/main" val="64655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descr="Изображение выглядит как текст, внешний&#10;&#10;Автоматически созданное описание">
            <a:extLst>
              <a:ext uri="{FF2B5EF4-FFF2-40B4-BE49-F238E27FC236}">
                <a16:creationId xmlns:a16="http://schemas.microsoft.com/office/drawing/2014/main" id="{F567BCF9-2259-F7E7-DCAC-29BA1032ECA1}"/>
              </a:ext>
            </a:extLst>
          </p:cNvPr>
          <p:cNvPicPr>
            <a:picLocks noGrp="1" noRot="1" noChangeAspect="1" noMove="1" noResize="1" noEditPoints="1" noAdjustHandles="1" noChangeArrowheads="1" noChangeShapeType="1" noCrop="1"/>
          </p:cNvPicPr>
          <p:nvPr>
            <p:ph idx="1"/>
          </p:nvPr>
        </p:nvPicPr>
        <p:blipFill>
          <a:blip r:embed="rId3">
            <a:extLst>
              <a:ext uri="{28A0092B-C50C-407E-A947-70E740481C1C}">
                <a14:useLocalDpi xmlns:a14="http://schemas.microsoft.com/office/drawing/2010/main" val="0"/>
              </a:ext>
            </a:extLst>
          </a:blip>
          <a:stretch>
            <a:fillRect/>
          </a:stretch>
        </p:blipFill>
        <p:spPr>
          <a:xfrm>
            <a:off x="0" y="19800"/>
            <a:ext cx="12192000" cy="6858008"/>
          </a:xfrm>
        </p:spPr>
      </p:pic>
      <p:sp>
        <p:nvSpPr>
          <p:cNvPr id="2" name="Заголовок 1">
            <a:extLst>
              <a:ext uri="{FF2B5EF4-FFF2-40B4-BE49-F238E27FC236}">
                <a16:creationId xmlns:a16="http://schemas.microsoft.com/office/drawing/2014/main" id="{0179C09C-6E20-48F6-AE6D-C893A0F33BE9}"/>
              </a:ext>
            </a:extLst>
          </p:cNvPr>
          <p:cNvSpPr>
            <a:spLocks noGrp="1"/>
          </p:cNvSpPr>
          <p:nvPr>
            <p:ph type="title"/>
          </p:nvPr>
        </p:nvSpPr>
        <p:spPr>
          <a:xfrm>
            <a:off x="600960" y="357494"/>
            <a:ext cx="7456623" cy="1609761"/>
          </a:xfrm>
        </p:spPr>
        <p:txBody>
          <a:bodyPr rtlCol="0">
            <a:noAutofit/>
          </a:bodyPr>
          <a:lstStyle/>
          <a:p>
            <a:pPr algn="just">
              <a:lnSpc>
                <a:spcPct val="150000"/>
              </a:lnSpc>
              <a:spcAft>
                <a:spcPts val="800"/>
              </a:spcAft>
            </a:pPr>
            <a:r>
              <a:rPr lang="ru-RU" sz="1400" b="1" dirty="0">
                <a:solidFill>
                  <a:schemeClr val="tx1"/>
                </a:solidFill>
                <a:effectLst/>
                <a:latin typeface="+mn-lt"/>
                <a:ea typeface="Times New Roman" panose="02020603050405020304" pitchFamily="18" charset="0"/>
                <a:cs typeface="Times New Roman" panose="02020603050405020304" pitchFamily="18" charset="0"/>
              </a:rPr>
              <a:t>3.6.5. </a:t>
            </a:r>
            <a:r>
              <a:rPr lang="ru-RU" sz="1300" dirty="0">
                <a:solidFill>
                  <a:schemeClr val="tx1"/>
                </a:solidFill>
                <a:effectLst/>
                <a:latin typeface="+mn-lt"/>
                <a:ea typeface="Times New Roman" panose="02020603050405020304" pitchFamily="18" charset="0"/>
                <a:cs typeface="Times New Roman" panose="02020603050405020304" pitchFamily="18" charset="0"/>
              </a:rPr>
              <a:t>Эффективный контракт – трудовой договор, в котором конкретизированы трудовые (должностные) обязанности работника, условия оплаты труда, показатели и критерии оценки эффективности деятельности для назначения стимулирующих выплат в зависимости от результатов труда, качества оказываемых услуг, а также меры социальной поддержки. При заключении эффективного контракта с работниками должны быть предусмотрены обязательные условия оплаты труда, а именно:</a:t>
            </a:r>
          </a:p>
        </p:txBody>
      </p:sp>
      <p:sp>
        <p:nvSpPr>
          <p:cNvPr id="13" name="TextBox 12">
            <a:extLst>
              <a:ext uri="{FF2B5EF4-FFF2-40B4-BE49-F238E27FC236}">
                <a16:creationId xmlns:a16="http://schemas.microsoft.com/office/drawing/2014/main" id="{1557A038-0523-4EED-8A4C-4C2DC303A19E}"/>
              </a:ext>
            </a:extLst>
          </p:cNvPr>
          <p:cNvSpPr txBox="1"/>
          <p:nvPr/>
        </p:nvSpPr>
        <p:spPr>
          <a:xfrm>
            <a:off x="226888" y="4930846"/>
            <a:ext cx="5550457" cy="1569660"/>
          </a:xfrm>
          <a:prstGeom prst="rect">
            <a:avLst/>
          </a:prstGeom>
          <a:noFill/>
        </p:spPr>
        <p:txBody>
          <a:bodyPr wrap="square">
            <a:spAutoFit/>
          </a:bodyPr>
          <a:lstStyle/>
          <a:p>
            <a:pPr algn="just"/>
            <a:r>
              <a:rPr lang="ru-RU" sz="1600" dirty="0">
                <a:effectLst/>
                <a:ea typeface="Times New Roman" panose="02020603050405020304" pitchFamily="18" charset="0"/>
                <a:cs typeface="Times New Roman" panose="02020603050405020304" pitchFamily="18" charset="0"/>
              </a:rPr>
              <a:t>Эффективный контракт с работником заключается при условии добровольного согласия работника, наличия разработанных показателей и критериев оценки эффективности труда работников; достижения таких показателей и критериев в рамках установленной федеральным законодательством продолжительности рабочего времени.</a:t>
            </a:r>
            <a:endParaRPr lang="ru-RU" sz="1600" dirty="0"/>
          </a:p>
        </p:txBody>
      </p:sp>
      <p:sp>
        <p:nvSpPr>
          <p:cNvPr id="15" name="TextBox 14">
            <a:extLst>
              <a:ext uri="{FF2B5EF4-FFF2-40B4-BE49-F238E27FC236}">
                <a16:creationId xmlns:a16="http://schemas.microsoft.com/office/drawing/2014/main" id="{F10EA7D6-0484-41E4-9159-259E6AD93484}"/>
              </a:ext>
            </a:extLst>
          </p:cNvPr>
          <p:cNvSpPr txBox="1"/>
          <p:nvPr/>
        </p:nvSpPr>
        <p:spPr>
          <a:xfrm>
            <a:off x="226887" y="3748010"/>
            <a:ext cx="6166435" cy="954107"/>
          </a:xfrm>
          <a:prstGeom prst="rect">
            <a:avLst/>
          </a:prstGeom>
          <a:noFill/>
        </p:spPr>
        <p:txBody>
          <a:bodyPr wrap="square">
            <a:spAutoFit/>
          </a:bodyPr>
          <a:lstStyle/>
          <a:p>
            <a:pPr algn="just"/>
            <a:r>
              <a:rPr lang="ru-RU" sz="1400" dirty="0">
                <a:effectLst/>
                <a:ea typeface="Times New Roman" panose="02020603050405020304" pitchFamily="18" charset="0"/>
                <a:cs typeface="Times New Roman" panose="02020603050405020304" pitchFamily="18" charset="0"/>
              </a:rPr>
              <a:t>- размеры выплат стимулирующего характера либо условия для их установления в соответствии с Коллективным договором или иным локальным нормативным актом, регулирующим порядок осуществления выплат стимулирующего характера.</a:t>
            </a:r>
            <a:endParaRPr lang="ru-RU" sz="1400" dirty="0"/>
          </a:p>
        </p:txBody>
      </p:sp>
      <p:sp>
        <p:nvSpPr>
          <p:cNvPr id="17" name="TextBox 16">
            <a:extLst>
              <a:ext uri="{FF2B5EF4-FFF2-40B4-BE49-F238E27FC236}">
                <a16:creationId xmlns:a16="http://schemas.microsoft.com/office/drawing/2014/main" id="{7A240D56-C6B5-41C9-8813-C55AE6E6AE8B}"/>
              </a:ext>
            </a:extLst>
          </p:cNvPr>
          <p:cNvSpPr txBox="1"/>
          <p:nvPr/>
        </p:nvSpPr>
        <p:spPr>
          <a:xfrm>
            <a:off x="226887" y="2977529"/>
            <a:ext cx="6755803" cy="738664"/>
          </a:xfrm>
          <a:prstGeom prst="rect">
            <a:avLst/>
          </a:prstGeom>
          <a:noFill/>
        </p:spPr>
        <p:txBody>
          <a:bodyPr wrap="square">
            <a:spAutoFit/>
          </a:bodyPr>
          <a:lstStyle/>
          <a:p>
            <a:pPr algn="just"/>
            <a:r>
              <a:rPr lang="ru-RU" sz="1400" dirty="0">
                <a:effectLst/>
                <a:ea typeface="Times New Roman" panose="02020603050405020304" pitchFamily="18" charset="0"/>
                <a:cs typeface="Times New Roman" panose="02020603050405020304" pitchFamily="18" charset="0"/>
              </a:rPr>
              <a:t>- размеры выплат компенсационного характера (при выполнении работ с вредными и (или) опасными условиями труда, в условиях, отклоняющихся от нормальных условий труда) и др.;</a:t>
            </a:r>
            <a:endParaRPr lang="ru-RU" sz="1400" dirty="0"/>
          </a:p>
        </p:txBody>
      </p:sp>
      <p:sp>
        <p:nvSpPr>
          <p:cNvPr id="19" name="TextBox 18">
            <a:extLst>
              <a:ext uri="{FF2B5EF4-FFF2-40B4-BE49-F238E27FC236}">
                <a16:creationId xmlns:a16="http://schemas.microsoft.com/office/drawing/2014/main" id="{5B5BFD65-E2E6-4E9E-A609-24AC400F035A}"/>
              </a:ext>
            </a:extLst>
          </p:cNvPr>
          <p:cNvSpPr txBox="1"/>
          <p:nvPr/>
        </p:nvSpPr>
        <p:spPr>
          <a:xfrm>
            <a:off x="226887" y="1994780"/>
            <a:ext cx="7207381" cy="954107"/>
          </a:xfrm>
          <a:prstGeom prst="rect">
            <a:avLst/>
          </a:prstGeom>
          <a:noFill/>
        </p:spPr>
        <p:txBody>
          <a:bodyPr wrap="square">
            <a:spAutoFit/>
          </a:bodyPr>
          <a:lstStyle/>
          <a:p>
            <a:pPr algn="just"/>
            <a:r>
              <a:rPr lang="ru-RU" sz="1400" dirty="0">
                <a:effectLst/>
                <a:ea typeface="Times New Roman" panose="02020603050405020304" pitchFamily="18" charset="0"/>
                <a:cs typeface="Times New Roman" panose="02020603050405020304" pitchFamily="18" charset="0"/>
              </a:rPr>
              <a:t>- размер оклада (должностного оклада), ставки заработной платы, конкретно устанавливаемые за исполнение работником трудовых (должностных) обязанностей определенной сложности (квалификации) за календарный месяц либо за установленную норму труда (норму часов педагогической работы в неделю (в год) за ставку заработной платы);</a:t>
            </a:r>
            <a:endParaRPr lang="ru-RU" sz="1400" dirty="0"/>
          </a:p>
        </p:txBody>
      </p:sp>
    </p:spTree>
    <p:extLst>
      <p:ext uri="{BB962C8B-B14F-4D97-AF65-F5344CB8AC3E}">
        <p14:creationId xmlns:p14="http://schemas.microsoft.com/office/powerpoint/2010/main" val="237596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096000" y="1003178"/>
            <a:ext cx="5968752" cy="3240348"/>
          </a:xfrm>
        </p:spPr>
        <p:txBody>
          <a:bodyPr rtlCol="0">
            <a:normAutofit/>
          </a:bodyPr>
          <a:lstStyle/>
          <a:p>
            <a:pPr marL="0" indent="0" algn="just">
              <a:lnSpc>
                <a:spcPct val="150000"/>
              </a:lnSpc>
              <a:spcAft>
                <a:spcPts val="800"/>
              </a:spcAft>
              <a:buNone/>
            </a:pPr>
            <a:r>
              <a:rPr lang="ru-RU" sz="1800" b="1" dirty="0">
                <a:effectLst/>
                <a:latin typeface="+mn-lt"/>
                <a:ea typeface="Times New Roman" panose="02020603050405020304" pitchFamily="18" charset="0"/>
                <a:cs typeface="Times New Roman" panose="02020603050405020304" pitchFamily="18" charset="0"/>
              </a:rPr>
              <a:t>3.6.7.</a:t>
            </a:r>
            <a:r>
              <a:rPr lang="ru-RU" sz="1800" b="1" i="1" dirty="0">
                <a:effectLst/>
                <a:latin typeface="+mn-lt"/>
                <a:ea typeface="Times New Roman" panose="02020603050405020304" pitchFamily="18" charset="0"/>
                <a:cs typeface="Times New Roman" panose="02020603050405020304" pitchFamily="18" charset="0"/>
              </a:rPr>
              <a:t> </a:t>
            </a:r>
            <a:r>
              <a:rPr lang="ru-RU" sz="1600" dirty="0">
                <a:effectLst/>
                <a:latin typeface="+mn-lt"/>
                <a:ea typeface="Times New Roman" panose="02020603050405020304" pitchFamily="18" charset="0"/>
                <a:cs typeface="Times New Roman" panose="02020603050405020304" pitchFamily="18" charset="0"/>
              </a:rPr>
              <a:t>Изменение требований к квалификации, образованию педагогического работника, научного работника по занимаемой должности не может являться основанием для изменений условий трудового договора либо расторжения с ним трудового договора по п.3 ст. 81 ТК РФ, если по результатам аттестации, проводимой в установленном законодательном порядке, работник признан соответствующим занимаемой должности.</a:t>
            </a:r>
          </a:p>
          <a:p>
            <a:pPr rtl="0"/>
            <a:endParaRPr lang="ru-RU" sz="1600" dirty="0"/>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589826"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864963" y="3803783"/>
            <a:ext cx="7199789" cy="2210862"/>
          </a:xfrm>
          <a:prstGeom prst="rect">
            <a:avLst/>
          </a:prstGeom>
          <a:noFill/>
        </p:spPr>
        <p:txBody>
          <a:bodyPr wrap="square">
            <a:spAutoFit/>
          </a:bodyPr>
          <a:lstStyle/>
          <a:p>
            <a:pPr algn="just">
              <a:lnSpc>
                <a:spcPct val="150000"/>
              </a:lnSpc>
              <a:spcAft>
                <a:spcPts val="800"/>
              </a:spcAft>
            </a:pPr>
            <a:r>
              <a:rPr lang="ru-RU" sz="2000" b="1" dirty="0">
                <a:solidFill>
                  <a:schemeClr val="tx1">
                    <a:lumMod val="75000"/>
                    <a:lumOff val="25000"/>
                  </a:schemeClr>
                </a:solidFill>
                <a:effectLst/>
                <a:ea typeface="Times New Roman" panose="02020603050405020304" pitchFamily="18" charset="0"/>
                <a:cs typeface="Times New Roman" panose="02020603050405020304" pitchFamily="18" charset="0"/>
              </a:rPr>
              <a:t>3.6.8.</a:t>
            </a:r>
            <a:r>
              <a:rPr lang="ru-RU" sz="2000" b="1" i="1" dirty="0">
                <a:solidFill>
                  <a:schemeClr val="tx1">
                    <a:lumMod val="75000"/>
                    <a:lumOff val="25000"/>
                  </a:schemeClr>
                </a:solidFill>
                <a:effectLst/>
                <a:ea typeface="Times New Roman" panose="02020603050405020304" pitchFamily="18" charset="0"/>
                <a:cs typeface="Times New Roman" panose="02020603050405020304" pitchFamily="18" charset="0"/>
              </a:rPr>
              <a:t> </a:t>
            </a:r>
            <a:r>
              <a:rPr lang="ru-RU" dirty="0">
                <a:solidFill>
                  <a:schemeClr val="tx1">
                    <a:lumMod val="75000"/>
                    <a:lumOff val="25000"/>
                  </a:schemeClr>
                </a:solidFill>
                <a:effectLst/>
                <a:ea typeface="Times New Roman" panose="02020603050405020304" pitchFamily="18" charset="0"/>
                <a:cs typeface="Times New Roman" panose="02020603050405020304" pitchFamily="18" charset="0"/>
              </a:rPr>
              <a:t>В состав коллегиальных органов, осуществляющих проведение конкурса на замещение должностей педагогических работников, а также проведение аттестации работников, занимающих должности ППС, в обязательном порядке входят представители профкома работников ТвГУ.</a:t>
            </a:r>
          </a:p>
          <a:p>
            <a:pPr marL="0" indent="0" algn="just" rtl="0">
              <a:buNone/>
            </a:pPr>
            <a:endParaRPr lang="ru-RU" sz="2000" dirty="0">
              <a:solidFill>
                <a:schemeClr val="tx1">
                  <a:lumMod val="75000"/>
                  <a:lumOff val="25000"/>
                </a:schemeClr>
              </a:solidFill>
            </a:endParaRPr>
          </a:p>
        </p:txBody>
      </p:sp>
    </p:spTree>
    <p:extLst>
      <p:ext uri="{BB962C8B-B14F-4D97-AF65-F5344CB8AC3E}">
        <p14:creationId xmlns:p14="http://schemas.microsoft.com/office/powerpoint/2010/main" val="72158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выглядит как текст, здание&#10;&#10;Автоматически созданное описание">
            <a:extLst>
              <a:ext uri="{FF2B5EF4-FFF2-40B4-BE49-F238E27FC236}">
                <a16:creationId xmlns:a16="http://schemas.microsoft.com/office/drawing/2014/main" id="{6128F96B-8539-3535-D545-C08CC0A5789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268348" y="2684336"/>
            <a:ext cx="6478816" cy="3609217"/>
          </a:xfrm>
        </p:spPr>
        <p:txBody>
          <a:bodyPr>
            <a:normAutofit/>
          </a:bodyPr>
          <a:lstStyle/>
          <a:p>
            <a:r>
              <a:rPr lang="ru-RU" dirty="0">
                <a:solidFill>
                  <a:schemeClr val="tx1"/>
                </a:solidFill>
                <a:effectLst/>
                <a:ea typeface="Times New Roman" panose="02020603050405020304" pitchFamily="18" charset="0"/>
                <a:cs typeface="Times New Roman" panose="02020603050405020304" pitchFamily="18" charset="0"/>
              </a:rPr>
              <a:t>- предпенсионного возраста (за 5 и менее лет до пенсии);</a:t>
            </a:r>
            <a:br>
              <a:rPr lang="ru-RU" dirty="0">
                <a:solidFill>
                  <a:schemeClr val="tx1"/>
                </a:solidFill>
                <a:effectLst/>
                <a:ea typeface="Times New Roman" panose="02020603050405020304" pitchFamily="18" charset="0"/>
                <a:cs typeface="Times New Roman" panose="02020603050405020304" pitchFamily="18" charset="0"/>
              </a:rPr>
            </a:br>
            <a:r>
              <a:rPr lang="ru-RU" dirty="0">
                <a:solidFill>
                  <a:schemeClr val="tx1"/>
                </a:solidFill>
                <a:effectLst/>
                <a:ea typeface="Times New Roman" panose="02020603050405020304" pitchFamily="18" charset="0"/>
                <a:cs typeface="Times New Roman" panose="02020603050405020304" pitchFamily="18" charset="0"/>
              </a:rPr>
              <a:t>- имеющие ребенка-инвалида в возрасте до 18 лет;</a:t>
            </a:r>
            <a:br>
              <a:rPr lang="ru-RU" dirty="0">
                <a:solidFill>
                  <a:schemeClr val="tx1"/>
                </a:solidFill>
                <a:effectLst/>
                <a:ea typeface="Times New Roman" panose="02020603050405020304" pitchFamily="18" charset="0"/>
                <a:cs typeface="Times New Roman" panose="02020603050405020304" pitchFamily="18" charset="0"/>
              </a:rPr>
            </a:br>
            <a:r>
              <a:rPr lang="ru-RU" dirty="0">
                <a:solidFill>
                  <a:schemeClr val="tx1"/>
                </a:solidFill>
                <a:effectLst/>
                <a:ea typeface="Times New Roman" panose="02020603050405020304" pitchFamily="18" charset="0"/>
                <a:cs typeface="Times New Roman" panose="02020603050405020304" pitchFamily="18" charset="0"/>
              </a:rPr>
              <a:t>- приступившие к трудовой деятельности непосредственно после получения высшего или среднего профессионального образования в течение первых </a:t>
            </a:r>
            <a:br>
              <a:rPr lang="ru-RU" dirty="0">
                <a:solidFill>
                  <a:schemeClr val="tx1"/>
                </a:solidFill>
                <a:effectLst/>
                <a:ea typeface="Times New Roman" panose="02020603050405020304" pitchFamily="18" charset="0"/>
                <a:cs typeface="Times New Roman" panose="02020603050405020304" pitchFamily="18" charset="0"/>
              </a:rPr>
            </a:br>
            <a:r>
              <a:rPr lang="ru-RU" dirty="0">
                <a:solidFill>
                  <a:schemeClr val="tx1"/>
                </a:solidFill>
                <a:effectLst/>
                <a:ea typeface="Times New Roman" panose="02020603050405020304" pitchFamily="18" charset="0"/>
                <a:cs typeface="Times New Roman" panose="02020603050405020304" pitchFamily="18" charset="0"/>
              </a:rPr>
              <a:t>3-х лет работы;</a:t>
            </a:r>
            <a:br>
              <a:rPr lang="ru-RU" dirty="0">
                <a:solidFill>
                  <a:schemeClr val="tx1"/>
                </a:solidFill>
                <a:effectLst/>
                <a:ea typeface="Times New Roman" panose="02020603050405020304" pitchFamily="18" charset="0"/>
                <a:cs typeface="Times New Roman" panose="02020603050405020304" pitchFamily="18" charset="0"/>
              </a:rPr>
            </a:br>
            <a:r>
              <a:rPr lang="ru-RU" sz="2400" b="1" dirty="0">
                <a:solidFill>
                  <a:schemeClr val="tx1"/>
                </a:solidFill>
                <a:effectLst/>
                <a:ea typeface="Times New Roman" panose="02020603050405020304" pitchFamily="18" charset="0"/>
                <a:cs typeface="Times New Roman" panose="02020603050405020304" pitchFamily="18" charset="0"/>
              </a:rPr>
              <a:t>- совмещающие работу с обучением в университете.</a:t>
            </a:r>
          </a:p>
          <a:p>
            <a:endParaRPr lang="ru-RU" dirty="0"/>
          </a:p>
        </p:txBody>
      </p:sp>
      <p:pic>
        <p:nvPicPr>
          <p:cNvPr id="7" name="Рисунок 6">
            <a:extLst>
              <a:ext uri="{FF2B5EF4-FFF2-40B4-BE49-F238E27FC236}">
                <a16:creationId xmlns:a16="http://schemas.microsoft.com/office/drawing/2014/main" id="{AF7D3CAA-2A02-4505-9498-58A7C785CE69}"/>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flipH="1">
            <a:off x="4821021" y="114300"/>
            <a:ext cx="7476324" cy="6743700"/>
          </a:xfrm>
          <a:prstGeom prst="triangle">
            <a:avLst>
              <a:gd name="adj" fmla="val 50251"/>
            </a:avLst>
          </a:prstGeom>
          <a:solidFill>
            <a:schemeClr val="accent1"/>
          </a:solidFill>
        </p:spPr>
      </p:pic>
      <p:sp>
        <p:nvSpPr>
          <p:cNvPr id="10" name="TextBox 9">
            <a:extLst>
              <a:ext uri="{FF2B5EF4-FFF2-40B4-BE49-F238E27FC236}">
                <a16:creationId xmlns:a16="http://schemas.microsoft.com/office/drawing/2014/main" id="{8E14EFCF-B2DD-4176-93FE-09D02C8F5437}"/>
              </a:ext>
            </a:extLst>
          </p:cNvPr>
          <p:cNvSpPr txBox="1"/>
          <p:nvPr/>
        </p:nvSpPr>
        <p:spPr>
          <a:xfrm>
            <a:off x="749332" y="427319"/>
            <a:ext cx="6759832" cy="2123658"/>
          </a:xfrm>
          <a:prstGeom prst="rect">
            <a:avLst/>
          </a:prstGeom>
          <a:noFill/>
        </p:spPr>
        <p:txBody>
          <a:bodyPr wrap="square">
            <a:spAutoFit/>
          </a:bodyPr>
          <a:lstStyle/>
          <a:p>
            <a:pPr algn="just"/>
            <a:r>
              <a:rPr lang="ru-RU" sz="2200" b="1" dirty="0">
                <a:effectLst/>
                <a:ea typeface="Times New Roman" panose="02020603050405020304" pitchFamily="18" charset="0"/>
                <a:cs typeface="Times New Roman" panose="02020603050405020304" pitchFamily="18" charset="0"/>
              </a:rPr>
              <a:t>3.8. </a:t>
            </a:r>
            <a:r>
              <a:rPr lang="ru-RU" sz="2200" dirty="0">
                <a:effectLst/>
                <a:ea typeface="Times New Roman" panose="02020603050405020304" pitchFamily="18" charset="0"/>
                <a:cs typeface="Times New Roman" panose="02020603050405020304" pitchFamily="18" charset="0"/>
              </a:rPr>
              <a:t>Закрепляется преимущественное право оставления на работе при сокращении численности или штата работников с более высокой квалификацией. При равной квалификации помимо лиц, указанных в ст.179 ТК РФ, преимущественное право на оставление на работе имеют работники:</a:t>
            </a:r>
            <a:endParaRPr lang="ru-RU" sz="2200" dirty="0"/>
          </a:p>
        </p:txBody>
      </p:sp>
    </p:spTree>
    <p:extLst>
      <p:ext uri="{BB962C8B-B14F-4D97-AF65-F5344CB8AC3E}">
        <p14:creationId xmlns:p14="http://schemas.microsoft.com/office/powerpoint/2010/main" val="81750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здание, внешний&#10;&#10;Автоматически созданное описание">
            <a:extLst>
              <a:ext uri="{FF2B5EF4-FFF2-40B4-BE49-F238E27FC236}">
                <a16:creationId xmlns:a16="http://schemas.microsoft.com/office/drawing/2014/main" id="{CD58EA98-9B6B-3FD4-8D7B-229808127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270333" y="2458655"/>
            <a:ext cx="6753922" cy="3439838"/>
          </a:xfrm>
        </p:spPr>
        <p:txBody>
          <a:bodyPr>
            <a:normAutofit/>
          </a:bodyPr>
          <a:lstStyle/>
          <a:p>
            <a:pPr algn="just">
              <a:lnSpc>
                <a:spcPct val="150000"/>
              </a:lnSpc>
              <a:spcAft>
                <a:spcPts val="800"/>
              </a:spcAft>
            </a:pPr>
            <a:r>
              <a:rPr lang="ru-RU" sz="2000" dirty="0">
                <a:solidFill>
                  <a:schemeClr val="tx1"/>
                </a:solidFill>
                <a:effectLst/>
                <a:latin typeface="+mn-lt"/>
                <a:ea typeface="Times New Roman" panose="02020603050405020304" pitchFamily="18" charset="0"/>
                <a:cs typeface="Times New Roman" panose="02020603050405020304" pitchFamily="18" charset="0"/>
              </a:rPr>
              <a:t>По представлению профсоюзного комитета и руководителя структурного подразделения при увольнении работника ТвГУ в связи с его уходом на пенсию работодатель обязуется выплатить ему единовременное пособие, размеры которого устанавливаются в зависимости от стажа работы в университете, наличия внебюджетных средств, а именно: при стаже более 25 лет – </a:t>
            </a:r>
            <a:br>
              <a:rPr lang="ru-RU" sz="2000" dirty="0">
                <a:solidFill>
                  <a:schemeClr val="tx1"/>
                </a:solidFill>
                <a:effectLst/>
                <a:latin typeface="+mn-lt"/>
                <a:ea typeface="Times New Roman" panose="02020603050405020304" pitchFamily="18" charset="0"/>
                <a:cs typeface="Times New Roman" panose="02020603050405020304" pitchFamily="18" charset="0"/>
              </a:rPr>
            </a:br>
            <a:r>
              <a:rPr lang="ru-RU" sz="2000" dirty="0">
                <a:solidFill>
                  <a:schemeClr val="tx1"/>
                </a:solidFill>
                <a:effectLst/>
                <a:latin typeface="+mn-lt"/>
                <a:ea typeface="Times New Roman" panose="02020603050405020304" pitchFamily="18" charset="0"/>
                <a:cs typeface="Times New Roman" panose="02020603050405020304" pitchFamily="18" charset="0"/>
              </a:rPr>
              <a:t>в размере 25000 рублей, более 35 лет- в размере 30000 рублей.</a:t>
            </a:r>
            <a:endParaRPr lang="ru-RU" sz="3600" dirty="0">
              <a:solidFill>
                <a:schemeClr val="tx1"/>
              </a:solidFill>
              <a:latin typeface="+mn-lt"/>
            </a:endParaRPr>
          </a:p>
        </p:txBody>
      </p:sp>
      <p:sp>
        <p:nvSpPr>
          <p:cNvPr id="12" name="TextBox 11">
            <a:extLst>
              <a:ext uri="{FF2B5EF4-FFF2-40B4-BE49-F238E27FC236}">
                <a16:creationId xmlns:a16="http://schemas.microsoft.com/office/drawing/2014/main" id="{42920149-11C9-4D4A-9896-55F0758CAD10}"/>
              </a:ext>
            </a:extLst>
          </p:cNvPr>
          <p:cNvSpPr txBox="1"/>
          <p:nvPr/>
        </p:nvSpPr>
        <p:spPr>
          <a:xfrm>
            <a:off x="769095" y="521152"/>
            <a:ext cx="8319487" cy="2277547"/>
          </a:xfrm>
          <a:prstGeom prst="rect">
            <a:avLst/>
          </a:prstGeom>
          <a:noFill/>
        </p:spPr>
        <p:txBody>
          <a:bodyPr wrap="square">
            <a:spAutoFit/>
          </a:bodyPr>
          <a:lstStyle/>
          <a:p>
            <a:pPr algn="just"/>
            <a:r>
              <a:rPr lang="ru-RU" sz="2400" b="1" dirty="0">
                <a:effectLst/>
                <a:ea typeface="Times New Roman" panose="02020603050405020304" pitchFamily="18" charset="0"/>
                <a:cs typeface="Times New Roman" panose="02020603050405020304" pitchFamily="18" charset="0"/>
              </a:rPr>
              <a:t>3.9. </a:t>
            </a:r>
            <a:r>
              <a:rPr lang="ru-RU" sz="2000" dirty="0">
                <a:effectLst/>
                <a:ea typeface="Times New Roman" panose="02020603050405020304" pitchFamily="18" charset="0"/>
                <a:cs typeface="Times New Roman" panose="02020603050405020304" pitchFamily="18" charset="0"/>
              </a:rPr>
              <a:t>При расторжении трудового договора в связи с сокращением численности или штата работников университета увольняемый работник имеет право на получение выходного пособия в размере среднего месячного заработка, при этом за работником сохраняется средний месячный заработок на период трудоустройства, но не свыше двух месяцев со дня увольнения (с зачетом выходного пособия).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r>
            <a:br>
              <a:rPr lang="ru-RU"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07039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стрела&#10;&#10;Автоматически созданное описание">
            <a:extLst>
              <a:ext uri="{FF2B5EF4-FFF2-40B4-BE49-F238E27FC236}">
                <a16:creationId xmlns:a16="http://schemas.microsoft.com/office/drawing/2014/main" id="{F6E1A2C9-3903-D275-78B7-46609037D17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520482" y="1343891"/>
            <a:ext cx="7297445" cy="3214255"/>
          </a:xfrm>
        </p:spPr>
        <p:txBody>
          <a:bodyPr rtlCol="0">
            <a:normAutofit lnSpcReduction="10000"/>
          </a:bodyPr>
          <a:lstStyle/>
          <a:p>
            <a:pPr marL="0" indent="0" algn="just">
              <a:buNone/>
            </a:pPr>
            <a:r>
              <a:rPr lang="ru-RU" sz="2400" dirty="0">
                <a:solidFill>
                  <a:schemeClr val="tx1"/>
                </a:solidFill>
                <a:effectLst/>
                <a:ea typeface="Times New Roman" panose="02020603050405020304" pitchFamily="18" charset="0"/>
                <a:cs typeface="Times New Roman" panose="02020603050405020304" pitchFamily="18" charset="0"/>
              </a:rPr>
              <a:t>        3.11. Трудовым договором или дополнительным     соглашением к трудовому договору может предусматриваться выполнение работником трудовой функции дистанционно на постоянной работе (в течение срока действия трудового договора), либо временно (непрерывно в течение срока, не превышающего шести месяцев), либо периодически при условии чередования периодов выполнения трудовой функции дистанционно и на стационарном рабочем месте.</a:t>
            </a:r>
          </a:p>
        </p:txBody>
      </p:sp>
      <p:sp>
        <p:nvSpPr>
          <p:cNvPr id="8" name="TextBox 7">
            <a:extLst>
              <a:ext uri="{FF2B5EF4-FFF2-40B4-BE49-F238E27FC236}">
                <a16:creationId xmlns:a16="http://schemas.microsoft.com/office/drawing/2014/main" id="{8C9BCACB-06D2-EB77-E101-70BF2DB5CDD4}"/>
              </a:ext>
            </a:extLst>
          </p:cNvPr>
          <p:cNvSpPr txBox="1"/>
          <p:nvPr/>
        </p:nvSpPr>
        <p:spPr>
          <a:xfrm>
            <a:off x="3200400" y="4558146"/>
            <a:ext cx="8617527" cy="1938992"/>
          </a:xfrm>
          <a:prstGeom prst="rect">
            <a:avLst/>
          </a:prstGeom>
          <a:noFill/>
        </p:spPr>
        <p:txBody>
          <a:bodyPr wrap="square">
            <a:spAutoFit/>
          </a:bodyPr>
          <a:lstStyle/>
          <a:p>
            <a:pPr marL="0" indent="0" algn="just">
              <a:buNone/>
            </a:pPr>
            <a:r>
              <a:rPr lang="ru-RU" sz="2400" dirty="0">
                <a:solidFill>
                  <a:schemeClr val="tx1"/>
                </a:solidFill>
                <a:effectLst/>
                <a:ea typeface="Times New Roman" panose="02020603050405020304" pitchFamily="18" charset="0"/>
                <a:cs typeface="Times New Roman" panose="02020603050405020304" pitchFamily="18" charset="0"/>
              </a:rPr>
              <a:t>Трудовой договор или дополнительное соглашение к трудовому договору, предусматривающее выполнение работником трудовой функции дистанционно, заключается и реализуется в порядке, установленном ТК РФ, Положением о дистанционной (удаленной) работе в ТвГУ. </a:t>
            </a:r>
          </a:p>
        </p:txBody>
      </p:sp>
    </p:spTree>
    <p:extLst>
      <p:ext uri="{BB962C8B-B14F-4D97-AF65-F5344CB8AC3E}">
        <p14:creationId xmlns:p14="http://schemas.microsoft.com/office/powerpoint/2010/main" val="11392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2D7F6A80-08DF-8645-A4CD-7D0B49A3BF79}"/>
              </a:ext>
            </a:extLst>
          </p:cNvPr>
          <p:cNvSpPr>
            <a:spLocks noGrp="1"/>
          </p:cNvSpPr>
          <p:nvPr>
            <p:ph type="title"/>
          </p:nvPr>
        </p:nvSpPr>
        <p:spPr>
          <a:xfrm>
            <a:off x="6524975" y="115413"/>
            <a:ext cx="5255693" cy="1597979"/>
          </a:xfrm>
        </p:spPr>
        <p:txBody>
          <a:bodyPr rtlCol="0">
            <a:normAutofit/>
          </a:bodyPr>
          <a:lstStyle/>
          <a:p>
            <a:pPr rtl="0"/>
            <a:r>
              <a:rPr lang="ru-RU" sz="3600" dirty="0"/>
              <a:t>Коллективный договор – основная форма социального диалога в вузе</a:t>
            </a:r>
          </a:p>
        </p:txBody>
      </p:sp>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5557421" y="1997476"/>
            <a:ext cx="6454066" cy="2601142"/>
          </a:xfrm>
        </p:spPr>
        <p:txBody>
          <a:bodyPr rtlCol="0">
            <a:normAutofit lnSpcReduction="10000"/>
          </a:bodyPr>
          <a:lstStyle/>
          <a:p>
            <a:pPr marL="0" indent="0" algn="just" rtl="0">
              <a:buNone/>
            </a:pPr>
            <a:r>
              <a:rPr lang="ru-RU" sz="2800" b="1" dirty="0"/>
              <a:t>Коллективный договор </a:t>
            </a:r>
            <a:r>
              <a:rPr lang="ru-RU" sz="2800" dirty="0"/>
              <a:t>– правовой акт, регулирующий социально-трудовые отношения на основе согласования взаимных интересов работников и работодателей и в соответствии с законодательством. </a:t>
            </a:r>
          </a:p>
          <a:p>
            <a:pPr rtl="0"/>
            <a:endParaRPr lang="ru-RU" dirty="0"/>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594803" y="192857"/>
            <a:ext cx="5823196" cy="5743852"/>
          </a:xfrm>
        </p:spPr>
      </p:pic>
      <p:sp>
        <p:nvSpPr>
          <p:cNvPr id="6" name="TextBox 5">
            <a:extLst>
              <a:ext uri="{FF2B5EF4-FFF2-40B4-BE49-F238E27FC236}">
                <a16:creationId xmlns:a16="http://schemas.microsoft.com/office/drawing/2014/main" id="{DC7F29EB-9E03-46C9-9351-2F7A07870D34}"/>
              </a:ext>
            </a:extLst>
          </p:cNvPr>
          <p:cNvSpPr txBox="1"/>
          <p:nvPr/>
        </p:nvSpPr>
        <p:spPr>
          <a:xfrm>
            <a:off x="4947822" y="4418374"/>
            <a:ext cx="7244178" cy="2246769"/>
          </a:xfrm>
          <a:prstGeom prst="rect">
            <a:avLst/>
          </a:prstGeom>
          <a:noFill/>
        </p:spPr>
        <p:txBody>
          <a:bodyPr wrap="square">
            <a:spAutoFit/>
          </a:bodyPr>
          <a:lstStyle/>
          <a:p>
            <a:pPr marL="0" indent="0" algn="just" rtl="0">
              <a:buNone/>
            </a:pPr>
            <a:r>
              <a:rPr lang="ru-RU" sz="2800" dirty="0">
                <a:solidFill>
                  <a:schemeClr val="tx1">
                    <a:lumMod val="75000"/>
                    <a:lumOff val="25000"/>
                  </a:schemeClr>
                </a:solidFill>
                <a:latin typeface="+mj-lt"/>
              </a:rPr>
              <a:t>За период действия коллективного договора 2019-22 </a:t>
            </a:r>
            <a:r>
              <a:rPr lang="ru-RU" sz="2800" dirty="0" err="1">
                <a:solidFill>
                  <a:schemeClr val="tx1">
                    <a:lumMod val="75000"/>
                    <a:lumOff val="25000"/>
                  </a:schemeClr>
                </a:solidFill>
                <a:latin typeface="+mj-lt"/>
              </a:rPr>
              <a:t>г.г</a:t>
            </a:r>
            <a:r>
              <a:rPr lang="ru-RU" sz="2800" dirty="0">
                <a:solidFill>
                  <a:schemeClr val="tx1">
                    <a:lumMod val="75000"/>
                    <a:lumOff val="25000"/>
                  </a:schemeClr>
                </a:solidFill>
                <a:latin typeface="+mj-lt"/>
              </a:rPr>
              <a:t>. трижды вносились изменения в Положение об оплате труда,  Положение о социальной поддержке и др. приложения:  26.11.2020 г., 31.03.2021 г., 29.09.2021 г.</a:t>
            </a:r>
          </a:p>
        </p:txBody>
      </p:sp>
    </p:spTree>
    <p:extLst>
      <p:ext uri="{BB962C8B-B14F-4D97-AF65-F5344CB8AC3E}">
        <p14:creationId xmlns:p14="http://schemas.microsoft.com/office/powerpoint/2010/main" val="30728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E56C289-19AF-A64E-E189-EE460916FD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1055041" y="910492"/>
            <a:ext cx="10707468" cy="5567108"/>
          </a:xfrm>
        </p:spPr>
        <p:txBody>
          <a:bodyPr>
            <a:noAutofit/>
          </a:bodyPr>
          <a:lstStyle/>
          <a:p>
            <a:pPr algn="just"/>
            <a:r>
              <a:rPr lang="ru-RU" sz="2800" dirty="0">
                <a:solidFill>
                  <a:schemeClr val="tx1"/>
                </a:solidFill>
              </a:rPr>
              <a:t>4.2  …вопросы оплаты труда регулируются с учетом:</a:t>
            </a:r>
          </a:p>
          <a:p>
            <a:pPr algn="just"/>
            <a:r>
              <a:rPr lang="ru-RU" sz="2800" dirty="0">
                <a:solidFill>
                  <a:schemeClr val="tx1"/>
                </a:solidFill>
              </a:rPr>
              <a:t>- формирования размеров должностных окладов, ставок заработной платы по квалификационным уровням ПКГ в размере не менее минимальной оплаты труда, установленной в РФ;</a:t>
            </a:r>
          </a:p>
          <a:p>
            <a:pPr algn="just"/>
            <a:r>
              <a:rPr lang="ru-RU" sz="2800" dirty="0">
                <a:solidFill>
                  <a:schemeClr val="tx1"/>
                </a:solidFill>
              </a:rPr>
              <a:t>- формирования фиксированных размеров должностных окладов (ставок заработной платы) в целях их увеличения в структуре заработной платы до уровня 70%;</a:t>
            </a:r>
          </a:p>
          <a:p>
            <a:pPr algn="just"/>
            <a:r>
              <a:rPr lang="ru-RU" sz="2800" dirty="0">
                <a:solidFill>
                  <a:schemeClr val="tx1"/>
                </a:solidFill>
              </a:rPr>
              <a:t>- ежегодного увеличения ФОТ на величину фактической инфляции в предшествующем году;</a:t>
            </a:r>
          </a:p>
          <a:p>
            <a:pPr algn="just"/>
            <a:r>
              <a:rPr lang="ru-RU" sz="2800" dirty="0">
                <a:solidFill>
                  <a:schemeClr val="tx1"/>
                </a:solidFill>
              </a:rPr>
              <a:t>- формирования фонда стимулирующих выплат по эффективному контракту в размере не менее 3% от ФОТ ППС.</a:t>
            </a:r>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1055041" y="0"/>
            <a:ext cx="10452849" cy="910492"/>
          </a:xfrm>
        </p:spPr>
        <p:txBody>
          <a:bodyPr>
            <a:normAutofit/>
          </a:bodyPr>
          <a:lstStyle/>
          <a:p>
            <a:pPr algn="ctr"/>
            <a:r>
              <a:rPr lang="ru-RU" sz="3600" b="1" dirty="0">
                <a:solidFill>
                  <a:schemeClr val="tx1"/>
                </a:solidFill>
              </a:rPr>
              <a:t>Раздел 4. Оплата труда.</a:t>
            </a:r>
          </a:p>
        </p:txBody>
      </p:sp>
    </p:spTree>
    <p:extLst>
      <p:ext uri="{BB962C8B-B14F-4D97-AF65-F5344CB8AC3E}">
        <p14:creationId xmlns:p14="http://schemas.microsoft.com/office/powerpoint/2010/main" val="160171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Рисунок 8" descr="Изображение выглядит как текст, здание&#10;&#10;Автоматически созданное описание">
            <a:extLst>
              <a:ext uri="{FF2B5EF4-FFF2-40B4-BE49-F238E27FC236}">
                <a16:creationId xmlns:a16="http://schemas.microsoft.com/office/drawing/2014/main" id="{DAD2E8D1-BA8D-6455-6783-1A6AEAA2C77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365328" y="682908"/>
            <a:ext cx="5898658" cy="5243369"/>
          </a:xfrm>
        </p:spPr>
        <p:txBody>
          <a:bodyPr>
            <a:normAutofit/>
          </a:bodyPr>
          <a:lstStyle/>
          <a:p>
            <a:pPr>
              <a:lnSpc>
                <a:spcPct val="150000"/>
              </a:lnSpc>
              <a:spcAft>
                <a:spcPts val="800"/>
              </a:spcAft>
            </a:pPr>
            <a:r>
              <a:rPr lang="ru-RU" dirty="0">
                <a:solidFill>
                  <a:schemeClr val="tx1"/>
                </a:solidFill>
                <a:effectLst/>
                <a:ea typeface="Times New Roman" panose="02020603050405020304" pitchFamily="18" charset="0"/>
                <a:cs typeface="Times New Roman" panose="02020603050405020304" pitchFamily="18" charset="0"/>
              </a:rPr>
              <a:t>4.4. Размеры выплат компенсационного характера не могут быть ниже размеров, установленных трудовым законодательством. Основанием для установления выплаты компенсационного характера за увеличение объема работы могут быть выплаты за превышение численности в учебной группе при проведении занятий семинарского типа (семинары, практические занятия, лабораторные работы, коллоквиумы и иные аналогичные занятия). Максимальная численность обучающихся в учебных группах устанавливается приказом ректора ежегодно.</a:t>
            </a:r>
          </a:p>
        </p:txBody>
      </p:sp>
    </p:spTree>
    <p:extLst>
      <p:ext uri="{BB962C8B-B14F-4D97-AF65-F5344CB8AC3E}">
        <p14:creationId xmlns:p14="http://schemas.microsoft.com/office/powerpoint/2010/main" val="143865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29777" y="429586"/>
            <a:ext cx="5542625" cy="1612278"/>
          </a:xfrm>
        </p:spPr>
        <p:txBody>
          <a:bodyPr rtlCol="0">
            <a:normAutofit/>
          </a:bodyPr>
          <a:lstStyle/>
          <a:p>
            <a:pPr marL="0" indent="0" algn="just">
              <a:spcAft>
                <a:spcPts val="800"/>
              </a:spcAft>
              <a:buNone/>
            </a:pPr>
            <a:r>
              <a:rPr lang="ru-RU" b="1" dirty="0">
                <a:solidFill>
                  <a:schemeClr val="tx1">
                    <a:lumMod val="85000"/>
                    <a:lumOff val="15000"/>
                  </a:schemeClr>
                </a:solidFill>
                <a:effectLst/>
                <a:latin typeface="+mn-lt"/>
                <a:ea typeface="Times New Roman" panose="02020603050405020304" pitchFamily="18" charset="0"/>
              </a:rPr>
              <a:t>4.5. </a:t>
            </a:r>
            <a:r>
              <a:rPr lang="ru-RU" sz="1800" dirty="0">
                <a:solidFill>
                  <a:schemeClr val="tx1">
                    <a:lumMod val="85000"/>
                    <a:lumOff val="15000"/>
                  </a:schemeClr>
                </a:solidFill>
                <a:effectLst/>
                <a:latin typeface="+mn-lt"/>
                <a:ea typeface="Times New Roman" panose="02020603050405020304" pitchFamily="18" charset="0"/>
              </a:rPr>
              <a:t>В случаях, когда размер оплаты труда работника зависит от стажа, образования, квалификационной категории, государственных наград и (или) ведомственных знаков отличия, право на его изменение возникает в следующие сроки:</a:t>
            </a:r>
            <a:endParaRPr lang="ru-RU" sz="1600" dirty="0">
              <a:solidFill>
                <a:schemeClr val="tx1">
                  <a:lumMod val="85000"/>
                  <a:lumOff val="15000"/>
                </a:schemeClr>
              </a:solidFill>
              <a:latin typeface="+mn-lt"/>
            </a:endParaRP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962617" y="4337055"/>
            <a:ext cx="7105095" cy="2580194"/>
          </a:xfrm>
          <a:prstGeom prst="rect">
            <a:avLst/>
          </a:prstGeom>
          <a:noFill/>
        </p:spPr>
        <p:txBody>
          <a:bodyPr wrap="square">
            <a:spAutoFit/>
          </a:bodyPr>
          <a:lstStyle/>
          <a:p>
            <a:pPr algn="just">
              <a:lnSpc>
                <a:spcPct val="150000"/>
              </a:lnSpc>
              <a:spcAft>
                <a:spcPts val="800"/>
              </a:spcAft>
            </a:pPr>
            <a:r>
              <a:rPr lang="ru-RU" sz="1800" dirty="0">
                <a:solidFill>
                  <a:schemeClr val="tx1">
                    <a:lumMod val="85000"/>
                    <a:lumOff val="15000"/>
                  </a:schemeClr>
                </a:solidFill>
                <a:effectLst/>
                <a:ea typeface="Times New Roman" panose="02020603050405020304" pitchFamily="18" charset="0"/>
                <a:cs typeface="Times New Roman" panose="02020603050405020304" pitchFamily="18" charset="0"/>
              </a:rPr>
              <a:t>При наступлении у работника права на изменение размеров оплаты в период пребывания его в ежегодном оплачиваемом или другом отпуске, а также в период его временной нетрудоспособности выплата заработной платы (исходя из более высокого размера) производится со дня окончания отпуска или временной нетрудоспособности.</a:t>
            </a:r>
          </a:p>
          <a:p>
            <a:pPr marL="0" indent="0" algn="just" rtl="0">
              <a:buNone/>
            </a:pPr>
            <a:endParaRPr lang="ru-RU" sz="2000" dirty="0">
              <a:solidFill>
                <a:schemeClr val="tx1">
                  <a:lumMod val="75000"/>
                  <a:lumOff val="25000"/>
                </a:schemeClr>
              </a:solidFill>
            </a:endParaRPr>
          </a:p>
        </p:txBody>
      </p:sp>
      <p:sp>
        <p:nvSpPr>
          <p:cNvPr id="6" name="TextBox 5">
            <a:extLst>
              <a:ext uri="{FF2B5EF4-FFF2-40B4-BE49-F238E27FC236}">
                <a16:creationId xmlns:a16="http://schemas.microsoft.com/office/drawing/2014/main" id="{38C1B3F2-B72D-4430-94EF-13CF93ADFAAD}"/>
              </a:ext>
            </a:extLst>
          </p:cNvPr>
          <p:cNvSpPr txBox="1"/>
          <p:nvPr/>
        </p:nvSpPr>
        <p:spPr>
          <a:xfrm>
            <a:off x="5495278" y="2041864"/>
            <a:ext cx="6494569" cy="2410916"/>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при получении образования или восстановлении документов об образовании – со дня представления соответствующего документа;</a:t>
            </a:r>
            <a:b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b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при установлении квалификационной категории - со дня вынесения решения аттестационной комиссией;</a:t>
            </a:r>
            <a:b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b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sz="1600" b="1" dirty="0">
                <a:solidFill>
                  <a:schemeClr val="tx1">
                    <a:lumMod val="85000"/>
                    <a:lumOff val="15000"/>
                  </a:schemeClr>
                </a:solidFill>
                <a:effectLst/>
                <a:ea typeface="Times New Roman" panose="02020603050405020304" pitchFamily="18" charset="0"/>
                <a:cs typeface="Times New Roman" panose="02020603050405020304" pitchFamily="18" charset="0"/>
              </a:rPr>
              <a:t>- при увеличении стажа работы – со дня достижения соответствующего стажа;</a:t>
            </a:r>
          </a:p>
          <a:p>
            <a:pPr algn="just">
              <a:spcAft>
                <a:spcPts val="800"/>
              </a:spcAft>
            </a:pPr>
            <a:r>
              <a:rPr lang="ru-RU" sz="1600" b="1" dirty="0">
                <a:solidFill>
                  <a:schemeClr val="tx1">
                    <a:lumMod val="85000"/>
                    <a:lumOff val="15000"/>
                  </a:schemeClr>
                </a:solidFill>
                <a:effectLst/>
                <a:ea typeface="Times New Roman" panose="02020603050405020304" pitchFamily="18" charset="0"/>
                <a:cs typeface="Times New Roman" panose="02020603050405020304" pitchFamily="18" charset="0"/>
              </a:rPr>
              <a:t>-при присвоении почетного звания награждения государственными ведомственными знаками отличия - со дня присвоения, награждения;</a:t>
            </a:r>
          </a:p>
        </p:txBody>
      </p:sp>
    </p:spTree>
    <p:extLst>
      <p:ext uri="{BB962C8B-B14F-4D97-AF65-F5344CB8AC3E}">
        <p14:creationId xmlns:p14="http://schemas.microsoft.com/office/powerpoint/2010/main" val="368813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здание, внешний&#10;&#10;Автоматически созданное описание">
            <a:extLst>
              <a:ext uri="{FF2B5EF4-FFF2-40B4-BE49-F238E27FC236}">
                <a16:creationId xmlns:a16="http://schemas.microsoft.com/office/drawing/2014/main" id="{D992923A-53F9-CA67-A45E-0974BCB8E7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771152" y="668710"/>
            <a:ext cx="5837465" cy="5000692"/>
          </a:xfrm>
        </p:spPr>
        <p:txBody>
          <a:bodyPr>
            <a:normAutofit fontScale="90000"/>
          </a:bodyPr>
          <a:lstStyle/>
          <a:p>
            <a:pPr algn="just">
              <a:lnSpc>
                <a:spcPct val="100000"/>
              </a:lnSpc>
              <a:spcAft>
                <a:spcPts val="800"/>
              </a:spcAft>
            </a:pPr>
            <a:r>
              <a:rPr lang="ru-RU" sz="2800" b="1" dirty="0">
                <a:solidFill>
                  <a:schemeClr val="tx1"/>
                </a:solidFill>
                <a:effectLst/>
                <a:latin typeface="+mn-lt"/>
                <a:ea typeface="Times New Roman" panose="02020603050405020304" pitchFamily="18" charset="0"/>
                <a:cs typeface="Times New Roman" panose="02020603050405020304" pitchFamily="18" charset="0"/>
              </a:rPr>
              <a:t>4.14. </a:t>
            </a:r>
            <a:r>
              <a:rPr lang="ru-RU" sz="2800" dirty="0">
                <a:solidFill>
                  <a:schemeClr val="tx1"/>
                </a:solidFill>
                <a:effectLst/>
                <a:latin typeface="+mn-lt"/>
                <a:ea typeface="Times New Roman" panose="02020603050405020304" pitchFamily="18" charset="0"/>
                <a:cs typeface="Times New Roman" panose="02020603050405020304" pitchFamily="18" charset="0"/>
              </a:rPr>
              <a:t>Университет в целях обеспечения повышения уровня заработной платы в условиях роста потребительских цен на товары и услуги обеспечивает ежегодную индексацию должностных окладов работников с учетом фактической инфляции в предшествующем году в порядке, установленным трудовым законодательством и иными нормативными правовыми актами. Заработная плата, рассчитанная с учетом инфляции, выплачивается с первого числа первого месяца соответствующего финансового года.</a:t>
            </a:r>
            <a:endParaRPr lang="ru-RU" sz="2800" dirty="0">
              <a:solidFill>
                <a:schemeClr val="tx1"/>
              </a:solidFill>
              <a:latin typeface="+mn-lt"/>
            </a:endParaRPr>
          </a:p>
        </p:txBody>
      </p:sp>
    </p:spTree>
    <p:extLst>
      <p:ext uri="{BB962C8B-B14F-4D97-AF65-F5344CB8AC3E}">
        <p14:creationId xmlns:p14="http://schemas.microsoft.com/office/powerpoint/2010/main" val="65532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текст, снимок экрана&#10;&#10;Автоматически созданное описание">
            <a:extLst>
              <a:ext uri="{FF2B5EF4-FFF2-40B4-BE49-F238E27FC236}">
                <a16:creationId xmlns:a16="http://schemas.microsoft.com/office/drawing/2014/main" id="{4F32002F-7FBC-916A-DE59-4EEA7BCE130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Заголовок 1">
            <a:extLst>
              <a:ext uri="{FF2B5EF4-FFF2-40B4-BE49-F238E27FC236}">
                <a16:creationId xmlns:a16="http://schemas.microsoft.com/office/drawing/2014/main" id="{D5C7A8ED-CA98-4644-AF2D-8C0F21F7EA34}"/>
              </a:ext>
            </a:extLst>
          </p:cNvPr>
          <p:cNvSpPr>
            <a:spLocks noGrp="1"/>
          </p:cNvSpPr>
          <p:nvPr>
            <p:ph type="title"/>
          </p:nvPr>
        </p:nvSpPr>
        <p:spPr>
          <a:xfrm>
            <a:off x="869575" y="1624185"/>
            <a:ext cx="10452849" cy="710480"/>
          </a:xfrm>
        </p:spPr>
        <p:txBody>
          <a:bodyPr rtlCol="0">
            <a:normAutofit/>
          </a:bodyPr>
          <a:lstStyle/>
          <a:p>
            <a:pPr rtl="0"/>
            <a:r>
              <a:rPr lang="ru-RU" sz="4000" dirty="0">
                <a:solidFill>
                  <a:schemeClr val="tx1"/>
                </a:solidFill>
              </a:rPr>
              <a:t>Раздел 5. Рабочее время и время отдыха</a:t>
            </a:r>
          </a:p>
        </p:txBody>
      </p:sp>
      <p:sp>
        <p:nvSpPr>
          <p:cNvPr id="3" name="Объект 2">
            <a:extLst>
              <a:ext uri="{FF2B5EF4-FFF2-40B4-BE49-F238E27FC236}">
                <a16:creationId xmlns:a16="http://schemas.microsoft.com/office/drawing/2014/main" id="{3D12556B-F5FB-4FD7-B7D7-CA0BCE6815FC}"/>
              </a:ext>
            </a:extLst>
          </p:cNvPr>
          <p:cNvSpPr>
            <a:spLocks noGrp="1"/>
          </p:cNvSpPr>
          <p:nvPr>
            <p:ph idx="1"/>
          </p:nvPr>
        </p:nvSpPr>
        <p:spPr>
          <a:xfrm>
            <a:off x="648243" y="2272418"/>
            <a:ext cx="10452848" cy="3830138"/>
          </a:xfrm>
        </p:spPr>
        <p:txBody>
          <a:bodyPr rtlCol="0">
            <a:normAutofit/>
          </a:bodyPr>
          <a:lstStyle/>
          <a:p>
            <a:pPr marL="0" indent="0" algn="just">
              <a:lnSpc>
                <a:spcPct val="150000"/>
              </a:lnSpc>
              <a:spcAft>
                <a:spcPts val="800"/>
              </a:spcAft>
              <a:buNone/>
            </a:pPr>
            <a:r>
              <a:rPr lang="ru-RU" sz="2400" b="1" dirty="0">
                <a:solidFill>
                  <a:schemeClr val="tx1"/>
                </a:solidFill>
                <a:effectLst/>
                <a:ea typeface="Times New Roman" panose="02020603050405020304" pitchFamily="18" charset="0"/>
                <a:cs typeface="Times New Roman" panose="02020603050405020304" pitchFamily="18" charset="0"/>
              </a:rPr>
              <a:t>5.5.  </a:t>
            </a:r>
            <a:r>
              <a:rPr lang="ru-RU" dirty="0">
                <a:solidFill>
                  <a:schemeClr val="tx1"/>
                </a:solidFill>
                <a:effectLst/>
                <a:ea typeface="Times New Roman" panose="02020603050405020304" pitchFamily="18" charset="0"/>
                <a:cs typeface="Times New Roman" panose="02020603050405020304" pitchFamily="18" charset="0"/>
              </a:rPr>
              <a:t>Работники из числа ППС должны быть ознакомлены работодателем с предполагаемой учебной нагрузкой на новый учебный год в письменном виде под роспись до 15 июня текущего года.</a:t>
            </a:r>
          </a:p>
          <a:p>
            <a:pPr marL="0" indent="0" algn="just">
              <a:lnSpc>
                <a:spcPct val="150000"/>
              </a:lnSpc>
              <a:buNone/>
            </a:pPr>
            <a:r>
              <a:rPr lang="ru-RU" sz="2400" b="1" dirty="0">
                <a:solidFill>
                  <a:schemeClr val="tx1"/>
                </a:solidFill>
                <a:effectLst/>
                <a:ea typeface="Times New Roman" panose="02020603050405020304" pitchFamily="18" charset="0"/>
              </a:rPr>
              <a:t>5.6. </a:t>
            </a:r>
            <a:r>
              <a:rPr lang="ru-RU" dirty="0">
                <a:solidFill>
                  <a:schemeClr val="tx1"/>
                </a:solidFill>
                <a:effectLst/>
                <a:ea typeface="Times New Roman" panose="02020603050405020304" pitchFamily="18" charset="0"/>
              </a:rPr>
              <a:t>Введение новых норм труда производится ректором по согласованию с профсоюзным комитетом и в соответствии с требованиями Министерства науки и высшего образования РФ к условиям реализации образовательных программ. О введении новых норм труда работники должны быть извещены не позднее, чем за 2 месяца.</a:t>
            </a:r>
          </a:p>
          <a:p>
            <a:pPr rtl="0"/>
            <a:endParaRPr lang="ru-RU" dirty="0"/>
          </a:p>
        </p:txBody>
      </p:sp>
    </p:spTree>
    <p:extLst>
      <p:ext uri="{BB962C8B-B14F-4D97-AF65-F5344CB8AC3E}">
        <p14:creationId xmlns:p14="http://schemas.microsoft.com/office/powerpoint/2010/main" val="153960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стрела&#10;&#10;Автоматически созданное описание">
            <a:extLst>
              <a:ext uri="{FF2B5EF4-FFF2-40B4-BE49-F238E27FC236}">
                <a16:creationId xmlns:a16="http://schemas.microsoft.com/office/drawing/2014/main" id="{30B16CE1-464B-A628-0788-FBF14DB923E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589755" y="1745672"/>
            <a:ext cx="6932951" cy="4522669"/>
          </a:xfrm>
        </p:spPr>
        <p:txBody>
          <a:bodyPr rtlCol="0">
            <a:normAutofit/>
          </a:bodyPr>
          <a:lstStyle/>
          <a:p>
            <a:pPr algn="just">
              <a:lnSpc>
                <a:spcPct val="150000"/>
              </a:lnSpc>
              <a:spcAft>
                <a:spcPts val="800"/>
              </a:spcAft>
            </a:pPr>
            <a:r>
              <a:rPr lang="ru-RU" sz="1800" dirty="0">
                <a:solidFill>
                  <a:schemeClr val="tx1"/>
                </a:solidFill>
                <a:effectLst/>
                <a:ea typeface="Times New Roman" panose="02020603050405020304" pitchFamily="18" charset="0"/>
                <a:cs typeface="Times New Roman" panose="02020603050405020304" pitchFamily="18" charset="0"/>
              </a:rPr>
              <a:t>право педагогических работников на выполнение обязанностей, связанных с научной, творческой и исследовательской работой … как непосредственно в образовательной организации, так и за ее пределами;</a:t>
            </a:r>
          </a:p>
          <a:p>
            <a:pPr algn="just">
              <a:lnSpc>
                <a:spcPct val="150000"/>
              </a:lnSpc>
              <a:spcAft>
                <a:spcPts val="800"/>
              </a:spcAft>
            </a:pPr>
            <a:r>
              <a:rPr lang="ru-RU" sz="1800" dirty="0">
                <a:solidFill>
                  <a:schemeClr val="tx1"/>
                </a:solidFill>
                <a:effectLst/>
                <a:ea typeface="Times New Roman" panose="02020603050405020304" pitchFamily="18" charset="0"/>
                <a:cs typeface="Times New Roman" panose="02020603050405020304" pitchFamily="18" charset="0"/>
              </a:rPr>
              <a:t>осуществление расчета норм времени педагогических работников, принимая 1 академический час аудиторной учебной нагрузки за 1 астрономический час рабочего времени;</a:t>
            </a:r>
          </a:p>
          <a:p>
            <a:pPr algn="just">
              <a:lnSpc>
                <a:spcPct val="150000"/>
              </a:lnSpc>
              <a:spcAft>
                <a:spcPts val="800"/>
              </a:spcAft>
            </a:pPr>
            <a:r>
              <a:rPr lang="ru-RU" sz="2100" b="1" dirty="0">
                <a:solidFill>
                  <a:schemeClr val="tx1"/>
                </a:solidFill>
                <a:effectLst/>
                <a:ea typeface="Times New Roman" panose="02020603050405020304" pitchFamily="18" charset="0"/>
                <a:cs typeface="Times New Roman" panose="02020603050405020304" pitchFamily="18" charset="0"/>
              </a:rPr>
              <a:t>свободный день для прохождения работниками диспансеризации и вакцинирования.</a:t>
            </a:r>
          </a:p>
        </p:txBody>
      </p:sp>
      <p:sp>
        <p:nvSpPr>
          <p:cNvPr id="8" name="TextBox 7">
            <a:extLst>
              <a:ext uri="{FF2B5EF4-FFF2-40B4-BE49-F238E27FC236}">
                <a16:creationId xmlns:a16="http://schemas.microsoft.com/office/drawing/2014/main" id="{82E5EF67-D8CF-187D-2DAF-E94D3ECE4A0D}"/>
              </a:ext>
            </a:extLst>
          </p:cNvPr>
          <p:cNvSpPr txBox="1"/>
          <p:nvPr/>
        </p:nvSpPr>
        <p:spPr>
          <a:xfrm>
            <a:off x="5264727" y="413822"/>
            <a:ext cx="6096000" cy="1484381"/>
          </a:xfrm>
          <a:prstGeom prst="rect">
            <a:avLst/>
          </a:prstGeom>
          <a:noFill/>
        </p:spPr>
        <p:txBody>
          <a:bodyPr wrap="square">
            <a:spAutoFit/>
          </a:bodyPr>
          <a:lstStyle/>
          <a:p>
            <a:pPr marL="0" indent="0" algn="just">
              <a:lnSpc>
                <a:spcPct val="150000"/>
              </a:lnSpc>
              <a:spcAft>
                <a:spcPts val="800"/>
              </a:spcAft>
              <a:buNone/>
            </a:pPr>
            <a:r>
              <a:rPr lang="ru-RU" sz="1900" b="1" dirty="0">
                <a:solidFill>
                  <a:schemeClr val="tx1"/>
                </a:solidFill>
                <a:effectLst/>
                <a:ea typeface="Times New Roman" panose="02020603050405020304" pitchFamily="18" charset="0"/>
                <a:cs typeface="Times New Roman" panose="02020603050405020304" pitchFamily="18" charset="0"/>
              </a:rPr>
              <a:t>5.8. </a:t>
            </a:r>
            <a:r>
              <a:rPr lang="ru-RU" sz="2200" dirty="0">
                <a:solidFill>
                  <a:schemeClr val="tx1"/>
                </a:solidFill>
                <a:effectLst/>
                <a:ea typeface="Times New Roman" panose="02020603050405020304" pitchFamily="18" charset="0"/>
                <a:cs typeface="Times New Roman" panose="02020603050405020304" pitchFamily="18" charset="0"/>
              </a:rPr>
              <a:t>Режим рабочего времени и времени отдыха работников ТвГУ </a:t>
            </a:r>
            <a:r>
              <a:rPr lang="ru-RU" sz="1800" dirty="0">
                <a:solidFill>
                  <a:schemeClr val="tx1"/>
                </a:solidFill>
                <a:effectLst/>
                <a:ea typeface="Times New Roman" panose="02020603050405020304" pitchFamily="18" charset="0"/>
                <a:cs typeface="Times New Roman" panose="02020603050405020304" pitchFamily="18" charset="0"/>
              </a:rPr>
              <a:t>определяется Правилами внутреннего трудового  распорядка, которые предусматривают: </a:t>
            </a:r>
          </a:p>
        </p:txBody>
      </p:sp>
    </p:spTree>
    <p:extLst>
      <p:ext uri="{BB962C8B-B14F-4D97-AF65-F5344CB8AC3E}">
        <p14:creationId xmlns:p14="http://schemas.microsoft.com/office/powerpoint/2010/main" val="5934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Изображение выглядит как текст, здание&#10;&#10;Автоматически созданное описание">
            <a:extLst>
              <a:ext uri="{FF2B5EF4-FFF2-40B4-BE49-F238E27FC236}">
                <a16:creationId xmlns:a16="http://schemas.microsoft.com/office/drawing/2014/main" id="{C590006B-FBAC-B2E0-E9BE-31F51AC904D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386039" y="557035"/>
            <a:ext cx="7247816" cy="2146177"/>
          </a:xfrm>
        </p:spPr>
        <p:txBody>
          <a:bodyPr>
            <a:normAutofit/>
          </a:bodyPr>
          <a:lstStyle/>
          <a:p>
            <a:pPr algn="just">
              <a:spcAft>
                <a:spcPts val="800"/>
              </a:spcAft>
            </a:pPr>
            <a:r>
              <a:rPr lang="ru-RU" b="1" dirty="0">
                <a:solidFill>
                  <a:schemeClr val="tx1"/>
                </a:solidFill>
                <a:effectLst/>
                <a:ea typeface="Times New Roman" panose="02020603050405020304" pitchFamily="18" charset="0"/>
                <a:cs typeface="Times New Roman" panose="02020603050405020304" pitchFamily="18" charset="0"/>
              </a:rPr>
              <a:t>5.15 По распоряжению ректора отдельные работники могут по необходимости эпизодически привлекаться к выполнению своих трудовых функций за пределами установленной для них продолжительности рабочего времени.</a:t>
            </a:r>
          </a:p>
        </p:txBody>
      </p:sp>
      <p:sp>
        <p:nvSpPr>
          <p:cNvPr id="9" name="TextBox 8">
            <a:extLst>
              <a:ext uri="{FF2B5EF4-FFF2-40B4-BE49-F238E27FC236}">
                <a16:creationId xmlns:a16="http://schemas.microsoft.com/office/drawing/2014/main" id="{A4530B12-6B9E-43A0-B1DA-31DFDC02F446}"/>
              </a:ext>
            </a:extLst>
          </p:cNvPr>
          <p:cNvSpPr txBox="1"/>
          <p:nvPr/>
        </p:nvSpPr>
        <p:spPr>
          <a:xfrm>
            <a:off x="386039" y="2203843"/>
            <a:ext cx="5322033" cy="3518912"/>
          </a:xfrm>
          <a:prstGeom prst="rect">
            <a:avLst/>
          </a:prstGeom>
          <a:noFill/>
        </p:spPr>
        <p:txBody>
          <a:bodyPr wrap="square">
            <a:spAutoFit/>
          </a:bodyPr>
          <a:lstStyle/>
          <a:p>
            <a:pPr algn="just">
              <a:spcAft>
                <a:spcPts val="800"/>
              </a:spcAft>
              <a:tabLst>
                <a:tab pos="630555" algn="l"/>
              </a:tabLst>
            </a:pPr>
            <a:r>
              <a:rPr lang="ru-RU" sz="2400" b="1" dirty="0">
                <a:solidFill>
                  <a:schemeClr val="bg1"/>
                </a:solidFill>
                <a:effectLst/>
                <a:ea typeface="Times New Roman" panose="02020603050405020304" pitchFamily="18" charset="0"/>
                <a:cs typeface="Times New Roman" panose="02020603050405020304" pitchFamily="18" charset="0"/>
              </a:rPr>
              <a:t> </a:t>
            </a:r>
            <a:r>
              <a:rPr lang="ru-RU" sz="1600" dirty="0">
                <a:effectLst/>
                <a:ea typeface="Times New Roman" panose="02020603050405020304" pitchFamily="18" charset="0"/>
                <a:cs typeface="Times New Roman" panose="02020603050405020304" pitchFamily="18" charset="0"/>
              </a:rPr>
              <a:t>Работники университета, привлекаемые при необходимости по распоряжению ректора к выполнению своих трудовых функций за пределами установленного для них продолжительности рабочего времени, имеют право на дополнительный оплачиваемый отпуск, который не может быть менее 3-х календарных дней. Порядок и условия предоставления ежегодного дополнительного оплачиваемого отпуска работникам с ненормированным рабочим днем устанавливаются с учетом актов Правительства РФ и </a:t>
            </a:r>
            <a:r>
              <a:rPr lang="ru-RU" sz="1600" dirty="0" err="1">
                <a:effectLst/>
                <a:ea typeface="Times New Roman" panose="02020603050405020304" pitchFamily="18" charset="0"/>
                <a:cs typeface="Times New Roman" panose="02020603050405020304" pitchFamily="18" charset="0"/>
              </a:rPr>
              <a:t>Минобрнауки</a:t>
            </a:r>
            <a:r>
              <a:rPr lang="ru-RU" sz="1600" dirty="0">
                <a:effectLst/>
                <a:ea typeface="Times New Roman" panose="02020603050405020304" pitchFamily="18" charset="0"/>
                <a:cs typeface="Times New Roman" panose="02020603050405020304" pitchFamily="18" charset="0"/>
              </a:rPr>
              <a:t>.</a:t>
            </a:r>
          </a:p>
          <a:p>
            <a:pPr algn="just">
              <a:spcAft>
                <a:spcPts val="800"/>
              </a:spcAft>
              <a:tabLst>
                <a:tab pos="630555" algn="l"/>
              </a:tabLst>
            </a:pPr>
            <a:r>
              <a:rPr lang="ru-RU" sz="1600" dirty="0">
                <a:ea typeface="Times New Roman" panose="02020603050405020304" pitchFamily="18" charset="0"/>
                <a:cs typeface="Times New Roman" panose="02020603050405020304" pitchFamily="18" charset="0"/>
              </a:rPr>
              <a:t>Перечень должностей работников с ненормированным рабочим днем устанавливается  на основании должностных инструкций приказом ректора с учетом мнения профкома.</a:t>
            </a:r>
          </a:p>
        </p:txBody>
      </p:sp>
    </p:spTree>
    <p:extLst>
      <p:ext uri="{BB962C8B-B14F-4D97-AF65-F5344CB8AC3E}">
        <p14:creationId xmlns:p14="http://schemas.microsoft.com/office/powerpoint/2010/main" val="382760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47532" y="348864"/>
            <a:ext cx="5542625" cy="1895538"/>
          </a:xfrm>
        </p:spPr>
        <p:txBody>
          <a:bodyPr rtlCol="0">
            <a:normAutofit lnSpcReduction="10000"/>
          </a:bodyPr>
          <a:lstStyle/>
          <a:p>
            <a:pPr marL="0" indent="0" algn="just">
              <a:spcAft>
                <a:spcPts val="800"/>
              </a:spcAft>
              <a:buNone/>
            </a:pPr>
            <a:r>
              <a:rPr lang="ru-RU" b="1" dirty="0">
                <a:effectLst/>
                <a:latin typeface="+mn-lt"/>
                <a:ea typeface="Times New Roman" panose="02020603050405020304" pitchFamily="18" charset="0"/>
                <a:cs typeface="Times New Roman" panose="02020603050405020304" pitchFamily="18" charset="0"/>
              </a:rPr>
              <a:t> 5.16. </a:t>
            </a:r>
            <a:r>
              <a:rPr lang="ru-RU" sz="1800" dirty="0">
                <a:effectLst/>
                <a:latin typeface="+mn-lt"/>
                <a:ea typeface="Times New Roman" panose="02020603050405020304" pitchFamily="18" charset="0"/>
                <a:cs typeface="Times New Roman" panose="02020603050405020304" pitchFamily="18" charset="0"/>
              </a:rPr>
              <a:t>По семейным обстоятельствам и другим уважительным причинам работнику университета по его письменному заявлению может быть предоставлен отпуск без сохранения заработной платы. Отпуск предоставляется приказом ректора на основании письменного заявления работника и ходатайства руководителя структурного подразделения.</a:t>
            </a: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962617" y="5199662"/>
            <a:ext cx="7105095" cy="1754326"/>
          </a:xfrm>
          <a:prstGeom prst="rect">
            <a:avLst/>
          </a:prstGeom>
          <a:noFill/>
        </p:spPr>
        <p:txBody>
          <a:bodyPr wrap="square">
            <a:spAutoFit/>
          </a:bodyPr>
          <a:lstStyle/>
          <a:p>
            <a:pPr algn="just">
              <a:spcAft>
                <a:spcPts val="800"/>
              </a:spcAft>
            </a:pPr>
            <a:r>
              <a:rPr lang="ru-RU" b="1" dirty="0">
                <a:solidFill>
                  <a:schemeClr val="tx1">
                    <a:lumMod val="85000"/>
                    <a:lumOff val="15000"/>
                  </a:schemeClr>
                </a:solidFill>
                <a:effectLst/>
                <a:ea typeface="Times New Roman" panose="02020603050405020304" pitchFamily="18" charset="0"/>
                <a:cs typeface="Times New Roman" panose="02020603050405020304" pitchFamily="18" charset="0"/>
              </a:rPr>
              <a:t>5.18</a:t>
            </a: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dirty="0">
                <a:solidFill>
                  <a:schemeClr val="tx1">
                    <a:lumMod val="85000"/>
                    <a:lumOff val="15000"/>
                  </a:schemeClr>
                </a:solidFill>
                <a:effectLst/>
                <a:ea typeface="Times New Roman" panose="02020603050405020304" pitchFamily="18" charset="0"/>
                <a:cs typeface="Times New Roman" panose="02020603050405020304" pitchFamily="18" charset="0"/>
              </a:rPr>
              <a:t>Педагогические работники (деканы факультетов, директора институтов, заведующие кафедрами, профессора, доценты, старшие преподаватели, ассистенты) имеют право на длительный отпуск сроком до 1 года (либо полностью, либо по частям) через каждые 10 лет непрерывной преподавательской работы без сохранения заработной платы.</a:t>
            </a:r>
          </a:p>
        </p:txBody>
      </p:sp>
      <p:sp>
        <p:nvSpPr>
          <p:cNvPr id="6" name="TextBox 5">
            <a:extLst>
              <a:ext uri="{FF2B5EF4-FFF2-40B4-BE49-F238E27FC236}">
                <a16:creationId xmlns:a16="http://schemas.microsoft.com/office/drawing/2014/main" id="{38C1B3F2-B72D-4430-94EF-13CF93ADFAAD}"/>
              </a:ext>
            </a:extLst>
          </p:cNvPr>
          <p:cNvSpPr txBox="1"/>
          <p:nvPr/>
        </p:nvSpPr>
        <p:spPr>
          <a:xfrm>
            <a:off x="5194363" y="3721730"/>
            <a:ext cx="6873349" cy="1477328"/>
          </a:xfrm>
          <a:prstGeom prst="rect">
            <a:avLst/>
          </a:prstGeom>
          <a:noFill/>
        </p:spPr>
        <p:txBody>
          <a:bodyPr wrap="square">
            <a:spAutoFit/>
          </a:bodyPr>
          <a:lstStyle/>
          <a:p>
            <a:pPr algn="just">
              <a:spcAft>
                <a:spcPts val="800"/>
              </a:spcAft>
            </a:pPr>
            <a:r>
              <a:rPr lang="ru-RU" b="1" dirty="0">
                <a:solidFill>
                  <a:schemeClr val="tx1">
                    <a:lumMod val="85000"/>
                    <a:lumOff val="15000"/>
                  </a:schemeClr>
                </a:solidFill>
                <a:effectLst/>
                <a:ea typeface="Times New Roman" panose="02020603050405020304" pitchFamily="18" charset="0"/>
                <a:cs typeface="Times New Roman" panose="02020603050405020304" pitchFamily="18" charset="0"/>
              </a:rPr>
              <a:t>5.17. </a:t>
            </a:r>
            <a:r>
              <a:rPr lang="ru-RU" dirty="0">
                <a:solidFill>
                  <a:schemeClr val="tx1">
                    <a:lumMod val="85000"/>
                    <a:lumOff val="15000"/>
                  </a:schemeClr>
                </a:solidFill>
                <a:effectLst/>
                <a:ea typeface="Times New Roman" panose="02020603050405020304" pitchFamily="18" charset="0"/>
                <a:cs typeface="Times New Roman" panose="02020603050405020304" pitchFamily="18" charset="0"/>
              </a:rPr>
              <a:t>Работающим пенсионерам (не педагогическим работникам) может предоставляться в летнее время отпуск (без сохранения заработной платы) сроком до 2 месяцев, учебно-вспомогательному персоналу  - сроком до 1 месяца на основании их письменных заявлений и согласия руководителя структурного подразделения.</a:t>
            </a:r>
          </a:p>
        </p:txBody>
      </p:sp>
      <p:sp>
        <p:nvSpPr>
          <p:cNvPr id="8" name="TextBox 7">
            <a:extLst>
              <a:ext uri="{FF2B5EF4-FFF2-40B4-BE49-F238E27FC236}">
                <a16:creationId xmlns:a16="http://schemas.microsoft.com/office/drawing/2014/main" id="{5E17CCFB-5E3B-479B-BA00-04483EBF1227}"/>
              </a:ext>
            </a:extLst>
          </p:cNvPr>
          <p:cNvSpPr txBox="1"/>
          <p:nvPr/>
        </p:nvSpPr>
        <p:spPr>
          <a:xfrm>
            <a:off x="5583777" y="2244402"/>
            <a:ext cx="6383322" cy="1477328"/>
          </a:xfrm>
          <a:prstGeom prst="rect">
            <a:avLst/>
          </a:prstGeom>
          <a:noFill/>
        </p:spPr>
        <p:txBody>
          <a:bodyPr wrap="square">
            <a:spAutoFit/>
          </a:bodyPr>
          <a:lstStyle/>
          <a:p>
            <a:pPr algn="just"/>
            <a:r>
              <a:rPr lang="ru-RU" sz="1800" dirty="0">
                <a:solidFill>
                  <a:schemeClr val="tx1">
                    <a:lumMod val="75000"/>
                    <a:lumOff val="25000"/>
                  </a:schemeClr>
                </a:solidFill>
                <a:effectLst/>
                <a:ea typeface="Times New Roman" panose="02020603050405020304" pitchFamily="18" charset="0"/>
                <a:cs typeface="Times New Roman" panose="02020603050405020304" pitchFamily="18" charset="0"/>
              </a:rPr>
              <a:t>Работники университета имеют право на получение кратковременного отпуска в связи с регистрацией брака сотрудника или его детей, с рождением ребенка, смертью близких родственников сроком до 5 дней, из которых 3 дня оплачиваются университетом.</a:t>
            </a:r>
            <a:endParaRPr lang="ru-RU" dirty="0">
              <a:solidFill>
                <a:schemeClr val="tx1">
                  <a:lumMod val="75000"/>
                  <a:lumOff val="25000"/>
                </a:schemeClr>
              </a:solidFill>
            </a:endParaRPr>
          </a:p>
        </p:txBody>
      </p:sp>
    </p:spTree>
    <p:extLst>
      <p:ext uri="{BB962C8B-B14F-4D97-AF65-F5344CB8AC3E}">
        <p14:creationId xmlns:p14="http://schemas.microsoft.com/office/powerpoint/2010/main" val="4179055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Изображение выглядит как здание, внешний&#10;&#10;Автоматически созданное описание">
            <a:extLst>
              <a:ext uri="{FF2B5EF4-FFF2-40B4-BE49-F238E27FC236}">
                <a16:creationId xmlns:a16="http://schemas.microsoft.com/office/drawing/2014/main" id="{A47C653F-F3D7-89C2-9704-67EE57588A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2062027" y="386402"/>
            <a:ext cx="6392381" cy="1095541"/>
          </a:xfrm>
        </p:spPr>
        <p:txBody>
          <a:bodyPr>
            <a:normAutofit/>
          </a:bodyPr>
          <a:lstStyle/>
          <a:p>
            <a:pPr algn="ctr">
              <a:lnSpc>
                <a:spcPct val="150000"/>
              </a:lnSpc>
              <a:spcAft>
                <a:spcPts val="800"/>
              </a:spcAft>
            </a:pPr>
            <a:r>
              <a:rPr lang="ru-RU" sz="2800" b="1" dirty="0">
                <a:solidFill>
                  <a:schemeClr val="tx1"/>
                </a:solidFill>
                <a:effectLst/>
                <a:latin typeface="+mn-lt"/>
                <a:ea typeface="Times New Roman" panose="02020603050405020304" pitchFamily="18" charset="0"/>
                <a:cs typeface="Times New Roman" panose="02020603050405020304" pitchFamily="18" charset="0"/>
              </a:rPr>
              <a:t>Раздел 6. Условия и охрана труда.</a:t>
            </a:r>
            <a:endParaRPr lang="ru-RU" sz="2800" b="1" dirty="0">
              <a:solidFill>
                <a:schemeClr val="tx1"/>
              </a:solidFill>
              <a:latin typeface="+mn-lt"/>
            </a:endParaRPr>
          </a:p>
        </p:txBody>
      </p:sp>
      <p:sp>
        <p:nvSpPr>
          <p:cNvPr id="6" name="TextBox 5">
            <a:extLst>
              <a:ext uri="{FF2B5EF4-FFF2-40B4-BE49-F238E27FC236}">
                <a16:creationId xmlns:a16="http://schemas.microsoft.com/office/drawing/2014/main" id="{D630ADF4-F016-4162-964B-FE2F41B18F44}"/>
              </a:ext>
            </a:extLst>
          </p:cNvPr>
          <p:cNvSpPr txBox="1"/>
          <p:nvPr/>
        </p:nvSpPr>
        <p:spPr>
          <a:xfrm>
            <a:off x="296945" y="4038049"/>
            <a:ext cx="5965310" cy="2339102"/>
          </a:xfrm>
          <a:prstGeom prst="rect">
            <a:avLst/>
          </a:prstGeom>
          <a:noFill/>
        </p:spPr>
        <p:txBody>
          <a:bodyPr wrap="square">
            <a:spAutoFit/>
          </a:bodyPr>
          <a:lstStyle/>
          <a:p>
            <a:pPr algn="just">
              <a:spcAft>
                <a:spcPts val="800"/>
              </a:spcAft>
            </a:pPr>
            <a:r>
              <a:rPr lang="ru-RU" sz="1600" b="1" dirty="0">
                <a:effectLst/>
                <a:ea typeface="Times New Roman" panose="02020603050405020304" pitchFamily="18" charset="0"/>
                <a:cs typeface="Times New Roman" panose="02020603050405020304" pitchFamily="18" charset="0"/>
              </a:rPr>
              <a:t>Использовать в качестве дополнительного источника финансирования мероприятий по охране труда возможность возврата части сумм страховых взносов </a:t>
            </a:r>
            <a:r>
              <a:rPr lang="ru-RU" b="1" dirty="0">
                <a:effectLst/>
                <a:ea typeface="Times New Roman" panose="02020603050405020304" pitchFamily="18" charset="0"/>
                <a:cs typeface="Times New Roman" panose="02020603050405020304" pitchFamily="18" charset="0"/>
              </a:rPr>
              <a:t>(до 20%) </a:t>
            </a:r>
            <a:r>
              <a:rPr lang="ru-RU" sz="1600" b="1" dirty="0">
                <a:effectLst/>
                <a:ea typeface="Times New Roman" panose="02020603050405020304" pitchFamily="18" charset="0"/>
                <a:cs typeface="Times New Roman" panose="02020603050405020304" pitchFamily="18" charset="0"/>
              </a:rPr>
              <a:t>на предупредительные меры по сокращению производственного травматизма, в том числе на проведение специальной оценки условий труда, обучение по охране труда, приобретение СИЗ, санаторно-курортное лечение работников, занятых на работах с вредными производственными факторами, проведение обязательных медицинских осмотров. </a:t>
            </a:r>
          </a:p>
        </p:txBody>
      </p:sp>
      <p:sp>
        <p:nvSpPr>
          <p:cNvPr id="9" name="TextBox 8">
            <a:extLst>
              <a:ext uri="{FF2B5EF4-FFF2-40B4-BE49-F238E27FC236}">
                <a16:creationId xmlns:a16="http://schemas.microsoft.com/office/drawing/2014/main" id="{74034CEC-2A17-4EAB-8165-C0B71B66DD15}"/>
              </a:ext>
            </a:extLst>
          </p:cNvPr>
          <p:cNvSpPr txBox="1"/>
          <p:nvPr/>
        </p:nvSpPr>
        <p:spPr>
          <a:xfrm>
            <a:off x="732697" y="1109273"/>
            <a:ext cx="8369740" cy="830997"/>
          </a:xfrm>
          <a:prstGeom prst="rect">
            <a:avLst/>
          </a:prstGeom>
          <a:noFill/>
        </p:spPr>
        <p:txBody>
          <a:bodyPr wrap="square">
            <a:spAutoFit/>
          </a:bodyPr>
          <a:lstStyle/>
          <a:p>
            <a:pPr algn="just"/>
            <a:r>
              <a:rPr lang="ru-RU" sz="2400" dirty="0">
                <a:effectLst/>
                <a:ea typeface="Times New Roman" panose="02020603050405020304" pitchFamily="18" charset="0"/>
                <a:cs typeface="Times New Roman" panose="02020603050405020304" pitchFamily="18" charset="0"/>
              </a:rPr>
              <a:t>Стороны рассматривают охрану труда и здоровье работников ТвГУ в качестве одного из приоритетных направлений</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p>
        </p:txBody>
      </p:sp>
      <p:sp>
        <p:nvSpPr>
          <p:cNvPr id="11" name="TextBox 10">
            <a:extLst>
              <a:ext uri="{FF2B5EF4-FFF2-40B4-BE49-F238E27FC236}">
                <a16:creationId xmlns:a16="http://schemas.microsoft.com/office/drawing/2014/main" id="{D496AD36-9149-49AA-99A9-09CB8E689D74}"/>
              </a:ext>
            </a:extLst>
          </p:cNvPr>
          <p:cNvSpPr txBox="1"/>
          <p:nvPr/>
        </p:nvSpPr>
        <p:spPr>
          <a:xfrm>
            <a:off x="296945" y="2114164"/>
            <a:ext cx="7766400" cy="1723549"/>
          </a:xfrm>
          <a:prstGeom prst="rect">
            <a:avLst/>
          </a:prstGeom>
          <a:noFill/>
        </p:spPr>
        <p:txBody>
          <a:bodyPr wrap="square">
            <a:spAutoFit/>
          </a:bodyPr>
          <a:lstStyle/>
          <a:p>
            <a:pPr algn="just">
              <a:spcAft>
                <a:spcPts val="800"/>
              </a:spcAft>
            </a:pPr>
            <a:r>
              <a:rPr lang="ru-RU" sz="1400" dirty="0">
                <a:effectLst/>
                <a:ea typeface="Times New Roman" panose="02020603050405020304" pitchFamily="18" charset="0"/>
                <a:cs typeface="Times New Roman" panose="02020603050405020304" pitchFamily="18" charset="0"/>
              </a:rPr>
              <a:t>6.1.2. </a:t>
            </a:r>
            <a:r>
              <a:rPr lang="ru-RU" dirty="0">
                <a:effectLst/>
                <a:ea typeface="Times New Roman" panose="02020603050405020304" pitchFamily="18" charset="0"/>
                <a:cs typeface="Times New Roman" panose="02020603050405020304" pitchFamily="18" charset="0"/>
              </a:rPr>
              <a:t>Осуществлять финансирование мероприятий</a:t>
            </a:r>
            <a:r>
              <a:rPr lang="ru-RU" sz="1400" dirty="0">
                <a:effectLst/>
                <a:ea typeface="Times New Roman" panose="02020603050405020304" pitchFamily="18" charset="0"/>
                <a:cs typeface="Times New Roman" panose="02020603050405020304" pitchFamily="18" charset="0"/>
              </a:rPr>
              <a:t> по улучшению условий и охраны труда, в том числе по обучению работников безопасным приемам работ (обучение по охране труда и оказанию первой медицинской помощи, специальное обучение по видам работ и т.д.), проведению специальной оценки условий труда, оценки профессиональных рисков, проведению обязательных медицинских осмотров, обеспечению работников специальной одеждой, специальной обувью и другими СИЗ, а также смывающими и обезвреживающими средствами </a:t>
            </a:r>
            <a:r>
              <a:rPr lang="ru-RU" sz="1600" dirty="0">
                <a:effectLst/>
                <a:ea typeface="Times New Roman" panose="02020603050405020304" pitchFamily="18" charset="0"/>
                <a:cs typeface="Times New Roman" panose="02020603050405020304" pitchFamily="18" charset="0"/>
              </a:rPr>
              <a:t>в размере не менее </a:t>
            </a:r>
            <a:r>
              <a:rPr lang="ru-RU" sz="1600" b="1" dirty="0">
                <a:effectLst/>
                <a:ea typeface="Times New Roman" panose="02020603050405020304" pitchFamily="18" charset="0"/>
                <a:cs typeface="Times New Roman" panose="02020603050405020304" pitchFamily="18" charset="0"/>
              </a:rPr>
              <a:t>2,0% </a:t>
            </a:r>
            <a:r>
              <a:rPr lang="ru-RU" sz="1600" dirty="0">
                <a:effectLst/>
                <a:ea typeface="Times New Roman" panose="02020603050405020304" pitchFamily="18" charset="0"/>
                <a:cs typeface="Times New Roman" panose="02020603050405020304" pitchFamily="18" charset="0"/>
              </a:rPr>
              <a:t>от фонда оплаты труда и не менее </a:t>
            </a:r>
            <a:r>
              <a:rPr lang="ru-RU" sz="1600" b="1" dirty="0">
                <a:effectLst/>
                <a:ea typeface="Times New Roman" panose="02020603050405020304" pitchFamily="18" charset="0"/>
                <a:cs typeface="Times New Roman" panose="02020603050405020304" pitchFamily="18" charset="0"/>
              </a:rPr>
              <a:t>0,7% </a:t>
            </a:r>
            <a:r>
              <a:rPr lang="ru-RU" sz="1600" dirty="0">
                <a:effectLst/>
                <a:ea typeface="Times New Roman" panose="02020603050405020304" pitchFamily="18" charset="0"/>
                <a:cs typeface="Times New Roman" panose="02020603050405020304" pitchFamily="18" charset="0"/>
              </a:rPr>
              <a:t>от суммы эксплуатационных расходов университета. </a:t>
            </a:r>
          </a:p>
        </p:txBody>
      </p:sp>
    </p:spTree>
    <p:extLst>
      <p:ext uri="{BB962C8B-B14F-4D97-AF65-F5344CB8AC3E}">
        <p14:creationId xmlns:p14="http://schemas.microsoft.com/office/powerpoint/2010/main" val="937807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Изображение выглядит как текст, внешний&#10;&#10;Автоматически созданное описание">
            <a:extLst>
              <a:ext uri="{FF2B5EF4-FFF2-40B4-BE49-F238E27FC236}">
                <a16:creationId xmlns:a16="http://schemas.microsoft.com/office/drawing/2014/main" id="{5E401A76-6AA9-1D95-8492-57D3F60366F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a:extLst>
              <a:ext uri="{FF2B5EF4-FFF2-40B4-BE49-F238E27FC236}">
                <a16:creationId xmlns:a16="http://schemas.microsoft.com/office/drawing/2014/main" id="{00AEBB1E-D8EB-4859-8019-017E284D1A1B}"/>
              </a:ext>
            </a:extLst>
          </p:cNvPr>
          <p:cNvSpPr>
            <a:spLocks noGrp="1"/>
          </p:cNvSpPr>
          <p:nvPr>
            <p:ph type="title"/>
          </p:nvPr>
        </p:nvSpPr>
        <p:spPr>
          <a:xfrm>
            <a:off x="374073" y="736660"/>
            <a:ext cx="5915891" cy="5384679"/>
          </a:xfrm>
        </p:spPr>
        <p:txBody>
          <a:bodyPr>
            <a:normAutofit/>
          </a:bodyPr>
          <a:lstStyle/>
          <a:p>
            <a:pPr algn="just"/>
            <a:r>
              <a:rPr lang="ru-RU" sz="2700" b="1" dirty="0">
                <a:solidFill>
                  <a:schemeClr val="tx1"/>
                </a:solidFill>
                <a:effectLst/>
                <a:latin typeface="+mn-lt"/>
                <a:ea typeface="Times New Roman" panose="02020603050405020304" pitchFamily="18" charset="0"/>
                <a:cs typeface="Times New Roman" panose="02020603050405020304" pitchFamily="18" charset="0"/>
              </a:rPr>
              <a:t>6.1.9. </a:t>
            </a:r>
            <a:r>
              <a:rPr lang="ru-RU" sz="2400" dirty="0">
                <a:solidFill>
                  <a:schemeClr val="tx1"/>
                </a:solidFill>
                <a:effectLst/>
                <a:latin typeface="+mn-lt"/>
                <a:ea typeface="Times New Roman" panose="02020603050405020304" pitchFamily="18" charset="0"/>
                <a:cs typeface="Times New Roman" panose="02020603050405020304" pitchFamily="18" charset="0"/>
              </a:rPr>
              <a:t>Обеспечивать организацию проведения за счет собственных средств обязательных предварительных (при поступлении на работу) и периодических (в течение трудовой деятельности) медицинских осмотров,  обязательных психиатрических освидетельствований (отдельных категорий работников), внеочередных медицинских осмотров работников в соответствии с медицинскими рекомендациями, с сохранением за работниками места работы (должности) и среднего заработка на время прохождения указанных медицинских осмотров, обязательных психиатрических освидетельствований.. </a:t>
            </a:r>
            <a:endParaRPr lang="ru-RU" dirty="0"/>
          </a:p>
        </p:txBody>
      </p:sp>
    </p:spTree>
    <p:extLst>
      <p:ext uri="{BB962C8B-B14F-4D97-AF65-F5344CB8AC3E}">
        <p14:creationId xmlns:p14="http://schemas.microsoft.com/office/powerpoint/2010/main" val="20708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6D5BB7C-636A-7261-F797-A2699870F0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514E6D7-6752-9F65-6976-F034A0C07AFB}"/>
              </a:ext>
            </a:extLst>
          </p:cNvPr>
          <p:cNvSpPr txBox="1"/>
          <p:nvPr/>
        </p:nvSpPr>
        <p:spPr>
          <a:xfrm>
            <a:off x="328474" y="170870"/>
            <a:ext cx="11727402" cy="1015663"/>
          </a:xfrm>
          <a:prstGeom prst="rect">
            <a:avLst/>
          </a:prstGeom>
          <a:noFill/>
        </p:spPr>
        <p:txBody>
          <a:bodyPr wrap="square">
            <a:spAutoFit/>
          </a:bodyPr>
          <a:lstStyle/>
          <a:p>
            <a:pPr algn="just"/>
            <a:r>
              <a:rPr lang="ru-RU" sz="3000" b="1" dirty="0">
                <a:latin typeface="+mj-lt"/>
              </a:rPr>
              <a:t>Коллективные договора ТвГУ 2016-2018 </a:t>
            </a:r>
            <a:r>
              <a:rPr lang="ru-RU" sz="3000" b="1" dirty="0" err="1">
                <a:latin typeface="+mj-lt"/>
              </a:rPr>
              <a:t>гг</a:t>
            </a:r>
            <a:r>
              <a:rPr lang="ru-RU" sz="3000" b="1" dirty="0">
                <a:latin typeface="+mj-lt"/>
              </a:rPr>
              <a:t>, 2019-2022 </a:t>
            </a:r>
            <a:r>
              <a:rPr lang="ru-RU" sz="3000" b="1" dirty="0" err="1">
                <a:latin typeface="+mj-lt"/>
              </a:rPr>
              <a:t>гг</a:t>
            </a:r>
            <a:r>
              <a:rPr lang="ru-RU" sz="3000" b="1" dirty="0">
                <a:latin typeface="+mj-lt"/>
              </a:rPr>
              <a:t>, признаны федерацией тверских профсоюзов лучшими в тверской области</a:t>
            </a:r>
          </a:p>
        </p:txBody>
      </p:sp>
      <p:pic>
        <p:nvPicPr>
          <p:cNvPr id="8" name="Объект 1">
            <a:extLst>
              <a:ext uri="{FF2B5EF4-FFF2-40B4-BE49-F238E27FC236}">
                <a16:creationId xmlns:a16="http://schemas.microsoft.com/office/drawing/2014/main" id="{5A65C70E-E6A3-974A-77F6-9630478758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118" y="1287340"/>
            <a:ext cx="7616951" cy="4873763"/>
          </a:xfrm>
          <a:prstGeom prst="rect">
            <a:avLst/>
          </a:prstGeom>
        </p:spPr>
      </p:pic>
      <p:sp>
        <p:nvSpPr>
          <p:cNvPr id="10" name="TextBox 9">
            <a:extLst>
              <a:ext uri="{FF2B5EF4-FFF2-40B4-BE49-F238E27FC236}">
                <a16:creationId xmlns:a16="http://schemas.microsoft.com/office/drawing/2014/main" id="{D7205B60-64BD-7F0D-2611-98A2437A31AC}"/>
              </a:ext>
            </a:extLst>
          </p:cNvPr>
          <p:cNvSpPr txBox="1"/>
          <p:nvPr/>
        </p:nvSpPr>
        <p:spPr>
          <a:xfrm>
            <a:off x="464598" y="5846411"/>
            <a:ext cx="11727402" cy="830997"/>
          </a:xfrm>
          <a:prstGeom prst="rect">
            <a:avLst/>
          </a:prstGeom>
          <a:noFill/>
        </p:spPr>
        <p:txBody>
          <a:bodyPr wrap="square">
            <a:spAutoFit/>
          </a:bodyPr>
          <a:lstStyle/>
          <a:p>
            <a:pPr rtl="0"/>
            <a:r>
              <a:rPr lang="ru-RU" sz="2400" dirty="0"/>
              <a:t>По результатам Всероссийского конкурса коллективных договоров 2021 г. Коллективный договор ТвГУ признан лучшим в номинации «Регулирование вопросов оплаты труда»</a:t>
            </a:r>
          </a:p>
        </p:txBody>
      </p:sp>
    </p:spTree>
    <p:extLst>
      <p:ext uri="{BB962C8B-B14F-4D97-AF65-F5344CB8AC3E}">
        <p14:creationId xmlns:p14="http://schemas.microsoft.com/office/powerpoint/2010/main" val="3650496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Изображение выглядит как текст, здание&#10;&#10;Автоматически созданное описание">
            <a:extLst>
              <a:ext uri="{FF2B5EF4-FFF2-40B4-BE49-F238E27FC236}">
                <a16:creationId xmlns:a16="http://schemas.microsoft.com/office/drawing/2014/main" id="{9E12F774-4F65-F2C1-596B-1C69348416C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Текст 3">
            <a:extLst>
              <a:ext uri="{FF2B5EF4-FFF2-40B4-BE49-F238E27FC236}">
                <a16:creationId xmlns:a16="http://schemas.microsoft.com/office/drawing/2014/main" id="{28DB5D4B-5DDC-407A-9FA1-CC3685A69806}"/>
              </a:ext>
            </a:extLst>
          </p:cNvPr>
          <p:cNvSpPr>
            <a:spLocks noGrp="1"/>
          </p:cNvSpPr>
          <p:nvPr>
            <p:ph type="body" idx="1"/>
          </p:nvPr>
        </p:nvSpPr>
        <p:spPr>
          <a:xfrm>
            <a:off x="226241" y="3648453"/>
            <a:ext cx="5440268" cy="2738492"/>
          </a:xfrm>
        </p:spPr>
        <p:txBody>
          <a:bodyPr>
            <a:normAutofit/>
          </a:bodyPr>
          <a:lstStyle/>
          <a:p>
            <a:pPr algn="just">
              <a:spcAft>
                <a:spcPts val="800"/>
              </a:spcAft>
            </a:pPr>
            <a:r>
              <a:rPr lang="ru-RU" sz="2400" dirty="0">
                <a:solidFill>
                  <a:schemeClr val="tx1"/>
                </a:solidFill>
                <a:effectLst/>
                <a:ea typeface="Times New Roman" panose="02020603050405020304" pitchFamily="18" charset="0"/>
                <a:cs typeface="Times New Roman" panose="02020603050405020304" pitchFamily="18" charset="0"/>
              </a:rPr>
              <a:t>При повышении температуры в учебных и производственных помещениях выше 28,5 градусов Цельсия рабочий день сокращается на 1 час, выше 29 градусов – на 2 часа, выше 30,5 градусов – на 4 часа</a:t>
            </a:r>
            <a:r>
              <a:rPr lang="ru-RU" sz="2400" i="1" dirty="0">
                <a:solidFill>
                  <a:schemeClr val="tx1"/>
                </a:solidFill>
                <a:effectLst/>
                <a:ea typeface="Times New Roman" panose="02020603050405020304" pitchFamily="18" charset="0"/>
                <a:cs typeface="Times New Roman" panose="02020603050405020304" pitchFamily="18" charset="0"/>
              </a:rPr>
              <a:t> </a:t>
            </a:r>
            <a:r>
              <a:rPr lang="ru-RU" sz="2400" dirty="0">
                <a:solidFill>
                  <a:schemeClr val="tx1"/>
                </a:solidFill>
                <a:effectLst/>
                <a:ea typeface="Times New Roman" panose="02020603050405020304" pitchFamily="18" charset="0"/>
                <a:cs typeface="Times New Roman" panose="02020603050405020304" pitchFamily="18" charset="0"/>
              </a:rPr>
              <a:t>с сохранением заработной платы.</a:t>
            </a:r>
          </a:p>
        </p:txBody>
      </p:sp>
      <p:sp>
        <p:nvSpPr>
          <p:cNvPr id="10" name="TextBox 9">
            <a:extLst>
              <a:ext uri="{FF2B5EF4-FFF2-40B4-BE49-F238E27FC236}">
                <a16:creationId xmlns:a16="http://schemas.microsoft.com/office/drawing/2014/main" id="{D5246627-F525-48C1-8BD0-9EB7D973C701}"/>
              </a:ext>
            </a:extLst>
          </p:cNvPr>
          <p:cNvSpPr txBox="1"/>
          <p:nvPr/>
        </p:nvSpPr>
        <p:spPr>
          <a:xfrm>
            <a:off x="706582" y="592600"/>
            <a:ext cx="6985780" cy="830997"/>
          </a:xfrm>
          <a:prstGeom prst="rect">
            <a:avLst/>
          </a:prstGeom>
          <a:noFill/>
        </p:spPr>
        <p:txBody>
          <a:bodyPr wrap="square">
            <a:spAutoFit/>
          </a:bodyPr>
          <a:lstStyle/>
          <a:p>
            <a:pPr algn="just">
              <a:spcAft>
                <a:spcPts val="800"/>
              </a:spcAft>
            </a:pPr>
            <a:r>
              <a:rPr lang="ru-RU" sz="2400" b="1" dirty="0">
                <a:effectLst/>
                <a:ea typeface="Times New Roman" panose="02020603050405020304" pitchFamily="18" charset="0"/>
                <a:cs typeface="Times New Roman" panose="02020603050405020304" pitchFamily="18" charset="0"/>
              </a:rPr>
              <a:t>6.2.3. Обеспечивают установленный санитарными нормами тепловой режим. </a:t>
            </a:r>
          </a:p>
        </p:txBody>
      </p:sp>
      <p:sp>
        <p:nvSpPr>
          <p:cNvPr id="11" name="TextBox 10">
            <a:extLst>
              <a:ext uri="{FF2B5EF4-FFF2-40B4-BE49-F238E27FC236}">
                <a16:creationId xmlns:a16="http://schemas.microsoft.com/office/drawing/2014/main" id="{6FD49CA4-210D-49FA-9DCC-40964CEC0D65}"/>
              </a:ext>
            </a:extLst>
          </p:cNvPr>
          <p:cNvSpPr txBox="1"/>
          <p:nvPr/>
        </p:nvSpPr>
        <p:spPr>
          <a:xfrm>
            <a:off x="226241" y="1566529"/>
            <a:ext cx="6715957" cy="1938992"/>
          </a:xfrm>
          <a:prstGeom prst="rect">
            <a:avLst/>
          </a:prstGeom>
          <a:noFill/>
        </p:spPr>
        <p:txBody>
          <a:bodyPr wrap="square">
            <a:spAutoFit/>
          </a:bodyPr>
          <a:lstStyle/>
          <a:p>
            <a:pPr algn="just">
              <a:spcAft>
                <a:spcPts val="800"/>
              </a:spcAft>
            </a:pPr>
            <a:r>
              <a:rPr lang="ru-RU" sz="2400" dirty="0">
                <a:effectLst/>
                <a:ea typeface="Times New Roman" panose="02020603050405020304" pitchFamily="18" charset="0"/>
                <a:cs typeface="Times New Roman" panose="02020603050405020304" pitchFamily="18" charset="0"/>
              </a:rPr>
              <a:t>При понижении температуры в помещениях ниже 19 градусов Цельсия рабочий день сокращается  на 1 час, ниже 18 градусов – на 2 часа, ниже 16 градусов – на 4 часа</a:t>
            </a:r>
            <a:r>
              <a:rPr lang="ru-RU" sz="2400" i="1" dirty="0">
                <a:effectLst/>
                <a:ea typeface="Times New Roman" panose="02020603050405020304" pitchFamily="18" charset="0"/>
                <a:cs typeface="Times New Roman" panose="02020603050405020304" pitchFamily="18" charset="0"/>
              </a:rPr>
              <a:t> </a:t>
            </a:r>
            <a:r>
              <a:rPr lang="ru-RU" sz="2400" dirty="0">
                <a:effectLst/>
                <a:ea typeface="Times New Roman" panose="02020603050405020304" pitchFamily="18" charset="0"/>
                <a:cs typeface="Times New Roman" panose="02020603050405020304" pitchFamily="18" charset="0"/>
              </a:rPr>
              <a:t>с сохранением заработной платы.</a:t>
            </a:r>
          </a:p>
        </p:txBody>
      </p:sp>
    </p:spTree>
    <p:extLst>
      <p:ext uri="{BB962C8B-B14F-4D97-AF65-F5344CB8AC3E}">
        <p14:creationId xmlns:p14="http://schemas.microsoft.com/office/powerpoint/2010/main" val="2804795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текст, снимок экрана&#10;&#10;Автоматически созданное описание">
            <a:extLst>
              <a:ext uri="{FF2B5EF4-FFF2-40B4-BE49-F238E27FC236}">
                <a16:creationId xmlns:a16="http://schemas.microsoft.com/office/drawing/2014/main" id="{53DE0F4A-FF97-48D5-6B43-FE6B66D9D17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3D12556B-F5FB-4FD7-B7D7-CA0BCE6815FC}"/>
              </a:ext>
            </a:extLst>
          </p:cNvPr>
          <p:cNvSpPr>
            <a:spLocks noGrp="1"/>
          </p:cNvSpPr>
          <p:nvPr>
            <p:ph idx="1"/>
          </p:nvPr>
        </p:nvSpPr>
        <p:spPr>
          <a:xfrm>
            <a:off x="663702" y="2117193"/>
            <a:ext cx="10864596" cy="3830138"/>
          </a:xfrm>
        </p:spPr>
        <p:txBody>
          <a:bodyPr rtlCol="0">
            <a:normAutofit fontScale="92500" lnSpcReduction="10000"/>
          </a:bodyPr>
          <a:lstStyle/>
          <a:p>
            <a:pPr marL="0" indent="0" algn="just">
              <a:spcAft>
                <a:spcPts val="800"/>
              </a:spcAft>
              <a:buNone/>
            </a:pPr>
            <a:r>
              <a:rPr lang="ru-RU" sz="4000" b="1" dirty="0">
                <a:solidFill>
                  <a:schemeClr val="tx1"/>
                </a:solidFill>
                <a:effectLst/>
                <a:ea typeface="Times New Roman" panose="02020603050405020304" pitchFamily="18" charset="0"/>
                <a:cs typeface="Times New Roman" panose="02020603050405020304" pitchFamily="18" charset="0"/>
              </a:rPr>
              <a:t>6.3.3. </a:t>
            </a:r>
            <a:r>
              <a:rPr lang="ru-RU" sz="3600" dirty="0">
                <a:solidFill>
                  <a:schemeClr val="tx1"/>
                </a:solidFill>
                <a:effectLst/>
                <a:ea typeface="Times New Roman" panose="02020603050405020304" pitchFamily="18" charset="0"/>
                <a:cs typeface="Times New Roman" panose="02020603050405020304" pitchFamily="18" charset="0"/>
              </a:rPr>
              <a:t>Обеспечивает реализацию права работника на сохранение за ним места работы (должность) и среднего заработка на время приостановки работы вследствие нарушения нормативных требований по охране труда не по вине работника. На это время работник с его согласия может быть переведен работодателем на другую работу с оплатой труда по выполняемой работе, но не ниже среднего заработка по прежней работе. </a:t>
            </a:r>
            <a:endParaRPr lang="ru-RU" sz="4000" dirty="0">
              <a:solidFill>
                <a:schemeClr val="tx1"/>
              </a:solidFill>
            </a:endParaRPr>
          </a:p>
        </p:txBody>
      </p:sp>
    </p:spTree>
    <p:extLst>
      <p:ext uri="{BB962C8B-B14F-4D97-AF65-F5344CB8AC3E}">
        <p14:creationId xmlns:p14="http://schemas.microsoft.com/office/powerpoint/2010/main" val="307772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стрела&#10;&#10;Автоматически созданное описание">
            <a:extLst>
              <a:ext uri="{FF2B5EF4-FFF2-40B4-BE49-F238E27FC236}">
                <a16:creationId xmlns:a16="http://schemas.microsoft.com/office/drawing/2014/main" id="{B9AE2730-2586-5541-0EEC-D09A41C58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028792" y="1849748"/>
            <a:ext cx="7856404" cy="3652454"/>
          </a:xfrm>
        </p:spPr>
        <p:txBody>
          <a:bodyPr rtlCol="0">
            <a:normAutofit fontScale="70000" lnSpcReduction="20000"/>
          </a:bodyPr>
          <a:lstStyle/>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 в связи со сложными жизненными ситуациями, тяжелым материальным положением;</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 в связи с рождением детей;</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 частичным возмещением стоимости дорогостоящего лечения, операций; </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 частичным возмещением затрат на оздоровление детей работников в детских оздоровительных лагерях          и санаторных учреждениях;</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в связи со смертью членов семьи работников;</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в связи с компенсацией затрат на обязательные периодические медицинские осмотры;</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снижения стоимости платных образовательных услуг обучающимся работникам университета, детям работников университета;</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предоставления единовременной материальной помощи работнику в случае травмы или профессионального заболевания, связанных с нарушением норм охраны труда в университете;</a:t>
            </a:r>
          </a:p>
          <a:p>
            <a:pPr marL="0" indent="0" algn="just">
              <a:lnSpc>
                <a:spcPct val="120000"/>
              </a:lnSpc>
              <a:spcAft>
                <a:spcPts val="800"/>
              </a:spcAft>
              <a:buNone/>
            </a:pPr>
            <a:r>
              <a:rPr lang="ru-RU" sz="1800" dirty="0">
                <a:solidFill>
                  <a:schemeClr val="tx1"/>
                </a:solidFill>
                <a:effectLst/>
                <a:ea typeface="Times New Roman" panose="02020603050405020304" pitchFamily="18" charset="0"/>
                <a:cs typeface="Times New Roman" panose="02020603050405020304" pitchFamily="18" charset="0"/>
              </a:rPr>
              <a:t>- материального поощрения к юбилейным датам, оплаты новогодних подарков для несовершеннолетних детей  работников университета.</a:t>
            </a:r>
          </a:p>
        </p:txBody>
      </p:sp>
      <p:sp>
        <p:nvSpPr>
          <p:cNvPr id="6" name="TextBox 5">
            <a:extLst>
              <a:ext uri="{FF2B5EF4-FFF2-40B4-BE49-F238E27FC236}">
                <a16:creationId xmlns:a16="http://schemas.microsoft.com/office/drawing/2014/main" id="{53A43336-8775-4419-8A42-8C740E9D5DA1}"/>
              </a:ext>
            </a:extLst>
          </p:cNvPr>
          <p:cNvSpPr txBox="1"/>
          <p:nvPr/>
        </p:nvSpPr>
        <p:spPr>
          <a:xfrm>
            <a:off x="4952246" y="946723"/>
            <a:ext cx="6932951" cy="830997"/>
          </a:xfrm>
          <a:prstGeom prst="rect">
            <a:avLst/>
          </a:prstGeom>
          <a:noFill/>
        </p:spPr>
        <p:txBody>
          <a:bodyPr wrap="square">
            <a:spAutoFit/>
          </a:bodyPr>
          <a:lstStyle/>
          <a:p>
            <a:pPr marL="0" indent="0" algn="just">
              <a:spcAft>
                <a:spcPts val="800"/>
              </a:spcAft>
              <a:buNone/>
            </a:pPr>
            <a:r>
              <a:rPr lang="ru-RU" sz="1600" dirty="0">
                <a:effectLst/>
                <a:ea typeface="Times New Roman" panose="02020603050405020304" pitchFamily="18" charset="0"/>
                <a:cs typeface="Times New Roman" panose="02020603050405020304" pitchFamily="18" charset="0"/>
              </a:rPr>
              <a:t>Положение о социальной поддержке, являющееся частью Коллективного договора, разрабатывается совместно сторонами и устанавливает гарантии и компенсации работникам в следующих случаях:</a:t>
            </a:r>
          </a:p>
        </p:txBody>
      </p:sp>
      <p:sp>
        <p:nvSpPr>
          <p:cNvPr id="7" name="TextBox 6">
            <a:extLst>
              <a:ext uri="{FF2B5EF4-FFF2-40B4-BE49-F238E27FC236}">
                <a16:creationId xmlns:a16="http://schemas.microsoft.com/office/drawing/2014/main" id="{A4319533-CCF5-4F94-B4F3-F6BC9E84F61E}"/>
              </a:ext>
            </a:extLst>
          </p:cNvPr>
          <p:cNvSpPr txBox="1"/>
          <p:nvPr/>
        </p:nvSpPr>
        <p:spPr>
          <a:xfrm>
            <a:off x="3313568" y="5659767"/>
            <a:ext cx="8571628" cy="738664"/>
          </a:xfrm>
          <a:prstGeom prst="rect">
            <a:avLst/>
          </a:prstGeom>
          <a:noFill/>
        </p:spPr>
        <p:txBody>
          <a:bodyPr wrap="square">
            <a:spAutoFit/>
          </a:bodyPr>
          <a:lstStyle/>
          <a:p>
            <a:pPr marL="0" indent="0" algn="just">
              <a:spcAft>
                <a:spcPts val="800"/>
              </a:spcAft>
              <a:buNone/>
            </a:pPr>
            <a:r>
              <a:rPr lang="ru-RU" sz="1400" b="1" dirty="0">
                <a:effectLst/>
                <a:ea typeface="Times New Roman" panose="02020603050405020304" pitchFamily="18" charset="0"/>
                <a:cs typeface="Times New Roman" panose="02020603050405020304" pitchFamily="18" charset="0"/>
              </a:rPr>
              <a:t>Для реализации мер социальной поддержки предусматривается выделение не менее 1,5% средств от приносящей доход деятельности. Размеры и порядок назначения материальной помощи конкретизируется в Положении о социальной поддержке.</a:t>
            </a:r>
          </a:p>
        </p:txBody>
      </p:sp>
      <p:sp>
        <p:nvSpPr>
          <p:cNvPr id="9" name="TextBox 8">
            <a:extLst>
              <a:ext uri="{FF2B5EF4-FFF2-40B4-BE49-F238E27FC236}">
                <a16:creationId xmlns:a16="http://schemas.microsoft.com/office/drawing/2014/main" id="{96982D72-0291-4141-86AB-96874338D25E}"/>
              </a:ext>
            </a:extLst>
          </p:cNvPr>
          <p:cNvSpPr txBox="1"/>
          <p:nvPr/>
        </p:nvSpPr>
        <p:spPr>
          <a:xfrm>
            <a:off x="5390457" y="113204"/>
            <a:ext cx="6094520" cy="761491"/>
          </a:xfrm>
          <a:prstGeom prst="rect">
            <a:avLst/>
          </a:prstGeom>
          <a:noFill/>
        </p:spPr>
        <p:txBody>
          <a:bodyPr wrap="square">
            <a:spAutoFit/>
          </a:bodyPr>
          <a:lstStyle/>
          <a:p>
            <a:pPr marL="0" indent="0" algn="just">
              <a:lnSpc>
                <a:spcPct val="150000"/>
              </a:lnSpc>
              <a:spcAft>
                <a:spcPts val="800"/>
              </a:spcAft>
              <a:buNone/>
            </a:pPr>
            <a:r>
              <a:rPr lang="ru-RU" sz="3200" b="1" dirty="0">
                <a:effectLst/>
                <a:latin typeface="+mj-lt"/>
                <a:ea typeface="Times New Roman" panose="02020603050405020304" pitchFamily="18" charset="0"/>
                <a:cs typeface="Times New Roman" panose="02020603050405020304" pitchFamily="18" charset="0"/>
              </a:rPr>
              <a:t>Раздел 7. </a:t>
            </a:r>
            <a:r>
              <a:rPr lang="ru-RU" sz="3200" b="1" dirty="0">
                <a:latin typeface="+mj-lt"/>
                <a:ea typeface="Times New Roman" panose="02020603050405020304" pitchFamily="18" charset="0"/>
                <a:cs typeface="Times New Roman" panose="02020603050405020304" pitchFamily="18" charset="0"/>
              </a:rPr>
              <a:t>Социальные гарантии</a:t>
            </a:r>
            <a:endParaRPr lang="ru-RU" sz="32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494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47532" y="348864"/>
            <a:ext cx="5720180" cy="672068"/>
          </a:xfrm>
        </p:spPr>
        <p:txBody>
          <a:bodyPr rtlCol="0">
            <a:normAutofit/>
          </a:bodyPr>
          <a:lstStyle/>
          <a:p>
            <a:pPr algn="just">
              <a:spcAft>
                <a:spcPts val="800"/>
              </a:spcAft>
            </a:pPr>
            <a:r>
              <a:rPr lang="ru-RU" sz="1800" dirty="0">
                <a:solidFill>
                  <a:srgbClr val="000000"/>
                </a:solidFill>
                <a:effectLst/>
                <a:ea typeface="Times New Roman" panose="02020603050405020304" pitchFamily="18" charset="0"/>
                <a:cs typeface="Times New Roman" panose="02020603050405020304" pitchFamily="18" charset="0"/>
              </a:rPr>
              <a:t>7.5.3. </a:t>
            </a:r>
            <a:r>
              <a:rPr lang="ru-RU" sz="1800" dirty="0">
                <a:effectLst/>
                <a:ea typeface="Times New Roman" panose="02020603050405020304" pitchFamily="18" charset="0"/>
                <a:cs typeface="Times New Roman" panose="02020603050405020304" pitchFamily="18" charset="0"/>
              </a:rPr>
              <a:t>Право работников на дополнительные по отношению к ТК РФ гарантии:</a:t>
            </a: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9" name="TextBox 8">
            <a:extLst>
              <a:ext uri="{FF2B5EF4-FFF2-40B4-BE49-F238E27FC236}">
                <a16:creationId xmlns:a16="http://schemas.microsoft.com/office/drawing/2014/main" id="{85A9D9ED-C8DD-4131-A681-43D54DDEB0AD}"/>
              </a:ext>
            </a:extLst>
          </p:cNvPr>
          <p:cNvSpPr txBox="1"/>
          <p:nvPr/>
        </p:nvSpPr>
        <p:spPr>
          <a:xfrm>
            <a:off x="6096000" y="977034"/>
            <a:ext cx="6103398" cy="338554"/>
          </a:xfrm>
          <a:prstGeom prst="rect">
            <a:avLst/>
          </a:prstGeom>
          <a:noFill/>
        </p:spPr>
        <p:txBody>
          <a:bodyPr wrap="square">
            <a:spAutoFit/>
          </a:bodyPr>
          <a:lstStyle/>
          <a:p>
            <a:pPr algn="just">
              <a:spcAft>
                <a:spcPts val="800"/>
              </a:spcAft>
            </a:pPr>
            <a:r>
              <a:rPr lang="ru-RU" sz="1600" dirty="0">
                <a:effectLst/>
                <a:ea typeface="Times New Roman" panose="02020603050405020304" pitchFamily="18" charset="0"/>
                <a:cs typeface="Times New Roman" panose="02020603050405020304" pitchFamily="18" charset="0"/>
              </a:rPr>
              <a:t>- на стимулирующие выплаты за стаж работы в университете;</a:t>
            </a:r>
            <a:endParaRPr lang="ru-RU" sz="1200" dirty="0">
              <a:effectLst/>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7BE373F-E934-4A7C-A686-0AC15B91C41E}"/>
              </a:ext>
            </a:extLst>
          </p:cNvPr>
          <p:cNvSpPr txBox="1"/>
          <p:nvPr/>
        </p:nvSpPr>
        <p:spPr>
          <a:xfrm>
            <a:off x="5884413" y="1294240"/>
            <a:ext cx="6121152" cy="584775"/>
          </a:xfrm>
          <a:prstGeom prst="rect">
            <a:avLst/>
          </a:prstGeom>
          <a:noFill/>
        </p:spPr>
        <p:txBody>
          <a:bodyPr wrap="square">
            <a:spAutoFit/>
          </a:bodyPr>
          <a:lstStyle/>
          <a:p>
            <a:pPr algn="just">
              <a:spcAft>
                <a:spcPts val="800"/>
              </a:spcAft>
            </a:pPr>
            <a:r>
              <a:rPr lang="ru-RU" sz="1600" dirty="0">
                <a:effectLst/>
                <a:ea typeface="Times New Roman" panose="02020603050405020304" pitchFamily="18" charset="0"/>
                <a:cs typeface="Times New Roman" panose="02020603050405020304" pitchFamily="18" charset="0"/>
              </a:rPr>
              <a:t>- на получение единовременной выплаты при выходе на пенсию и завершение трудовой деятельности в университете;</a:t>
            </a:r>
            <a:endParaRPr lang="ru-RU" sz="1200" dirty="0">
              <a:effectLst/>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432DF7C-F772-4AE7-9817-4C899CA56C5E}"/>
              </a:ext>
            </a:extLst>
          </p:cNvPr>
          <p:cNvSpPr txBox="1"/>
          <p:nvPr/>
        </p:nvSpPr>
        <p:spPr>
          <a:xfrm>
            <a:off x="5666908" y="1810831"/>
            <a:ext cx="6397101"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дополнительные оплачиваемые отпуска за выполнение трудовых функций за пределами рабочего времени;</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65F9971-FF5B-4F15-A954-25A2B6F80354}"/>
              </a:ext>
            </a:extLst>
          </p:cNvPr>
          <p:cNvSpPr txBox="1"/>
          <p:nvPr/>
        </p:nvSpPr>
        <p:spPr>
          <a:xfrm>
            <a:off x="5390408" y="2226873"/>
            <a:ext cx="6103398" cy="426912"/>
          </a:xfrm>
          <a:prstGeom prst="rect">
            <a:avLst/>
          </a:prstGeom>
          <a:noFill/>
        </p:spPr>
        <p:txBody>
          <a:bodyPr wrap="square">
            <a:spAutoFit/>
          </a:bodyPr>
          <a:lstStyle/>
          <a:p>
            <a:pPr algn="just">
              <a:lnSpc>
                <a:spcPct val="150000"/>
              </a:lnSpc>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гибкий график работников;</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12F2253-A4C0-487E-B0B7-471A7A36C3B7}"/>
              </a:ext>
            </a:extLst>
          </p:cNvPr>
          <p:cNvSpPr txBox="1"/>
          <p:nvPr/>
        </p:nvSpPr>
        <p:spPr>
          <a:xfrm>
            <a:off x="5231904" y="2634830"/>
            <a:ext cx="6832105" cy="584775"/>
          </a:xfrm>
          <a:prstGeom prst="rect">
            <a:avLst/>
          </a:prstGeom>
          <a:noFill/>
        </p:spPr>
        <p:txBody>
          <a:bodyPr wrap="square">
            <a:spAutoFit/>
          </a:bodyPr>
          <a:lstStyle/>
          <a:p>
            <a:pPr algn="just">
              <a:spcAft>
                <a:spcPts val="800"/>
              </a:spcAft>
            </a:pPr>
            <a:r>
              <a:rPr lang="ru-RU" sz="1600" dirty="0">
                <a:effectLst/>
                <a:ea typeface="Times New Roman" panose="02020603050405020304" pitchFamily="18" charset="0"/>
                <a:cs typeface="Times New Roman" panose="02020603050405020304" pitchFamily="18" charset="0"/>
              </a:rPr>
              <a:t>- на выходной оплачиваемый день 1 сентября для работников, чьи дети идут в первый класс</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2899DF0-5987-4112-9C00-1C3057D02C29}"/>
              </a:ext>
            </a:extLst>
          </p:cNvPr>
          <p:cNvSpPr txBox="1"/>
          <p:nvPr/>
        </p:nvSpPr>
        <p:spPr>
          <a:xfrm>
            <a:off x="5027718" y="3214736"/>
            <a:ext cx="7036291"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sz="1600" dirty="0">
                <a:solidFill>
                  <a:srgbClr val="00B0F0"/>
                </a:solidFill>
                <a:effectLst/>
                <a:ea typeface="Times New Roman" panose="02020603050405020304" pitchFamily="18" charset="0"/>
                <a:cs typeface="Times New Roman" panose="02020603050405020304" pitchFamily="18" charset="0"/>
              </a:rPr>
              <a:t>на выходной оплачиваемый день для прохождения диспансеризации, вакцинации;</a:t>
            </a:r>
            <a:endParaRPr lang="ru-RU" sz="1200" dirty="0">
              <a:solidFill>
                <a:srgbClr val="00B0F0"/>
              </a:solidFill>
              <a:effectLst/>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BC48B8F-C865-48EF-8B12-6CBB59C639D4}"/>
              </a:ext>
            </a:extLst>
          </p:cNvPr>
          <p:cNvSpPr txBox="1"/>
          <p:nvPr/>
        </p:nvSpPr>
        <p:spPr>
          <a:xfrm>
            <a:off x="4751214" y="3698053"/>
            <a:ext cx="7254351"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дополнительные отпуска по семейным обстоятельствам (до 5 дней, из которых 3 дня оплачиваются работодателем);</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3BDC8D9-C942-47CE-A032-F3443234048B}"/>
              </a:ext>
            </a:extLst>
          </p:cNvPr>
          <p:cNvSpPr txBox="1"/>
          <p:nvPr/>
        </p:nvSpPr>
        <p:spPr>
          <a:xfrm>
            <a:off x="4409980" y="4273090"/>
            <a:ext cx="7657728"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сохранение заработной платы ППС в период отмены учебных занятий по санитарным, климатическим и другим основаниям;</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F2BE638-0CBF-4637-9878-5CACEE40EEF5}"/>
              </a:ext>
            </a:extLst>
          </p:cNvPr>
          <p:cNvSpPr txBox="1"/>
          <p:nvPr/>
        </p:nvSpPr>
        <p:spPr>
          <a:xfrm>
            <a:off x="4409980" y="4816989"/>
            <a:ext cx="7657728"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a:t>
            </a:r>
            <a:r>
              <a:rPr lang="ru-RU" sz="1600" dirty="0">
                <a:solidFill>
                  <a:srgbClr val="00B0F0"/>
                </a:solidFill>
                <a:effectLst/>
                <a:ea typeface="Times New Roman" panose="02020603050405020304" pitchFamily="18" charset="0"/>
                <a:cs typeface="Times New Roman" panose="02020603050405020304" pitchFamily="18" charset="0"/>
              </a:rPr>
              <a:t>на </a:t>
            </a:r>
            <a:r>
              <a:rPr lang="ru-RU" sz="1600" dirty="0">
                <a:solidFill>
                  <a:srgbClr val="00B0F0"/>
                </a:solidFill>
                <a:ea typeface="Times New Roman" panose="02020603050405020304" pitchFamily="18" charset="0"/>
                <a:cs typeface="Times New Roman" panose="02020603050405020304" pitchFamily="18" charset="0"/>
              </a:rPr>
              <a:t>сокращенный </a:t>
            </a:r>
            <a:r>
              <a:rPr lang="ru-RU" sz="1600" dirty="0">
                <a:solidFill>
                  <a:srgbClr val="00B0F0"/>
                </a:solidFill>
                <a:effectLst/>
                <a:ea typeface="Times New Roman" panose="02020603050405020304" pitchFamily="18" charset="0"/>
                <a:cs typeface="Times New Roman" panose="02020603050405020304" pitchFamily="18" charset="0"/>
              </a:rPr>
              <a:t> рабочий день с сохранением заработной платы при нарушении теплового режима в помещениях;</a:t>
            </a:r>
            <a:endParaRPr lang="ru-RU" sz="1200" dirty="0">
              <a:solidFill>
                <a:srgbClr val="00B0F0"/>
              </a:solidFill>
              <a:effectLst/>
              <a:ea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C24B1AC-8E45-43E3-BDF6-4A10BB517541}"/>
              </a:ext>
            </a:extLst>
          </p:cNvPr>
          <p:cNvSpPr txBox="1"/>
          <p:nvPr/>
        </p:nvSpPr>
        <p:spPr>
          <a:xfrm>
            <a:off x="4409980" y="5407900"/>
            <a:ext cx="7595585" cy="338554"/>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отказ работника от работы в случае нарушения требований охраны труда;</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9E24844-A9A4-49B0-9A06-5AC6F6F04FB3}"/>
              </a:ext>
            </a:extLst>
          </p:cNvPr>
          <p:cNvSpPr txBox="1"/>
          <p:nvPr/>
        </p:nvSpPr>
        <p:spPr>
          <a:xfrm>
            <a:off x="4409981" y="5741122"/>
            <a:ext cx="7657727" cy="338554"/>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гарантии при сокращении численности или штата работников</a:t>
            </a:r>
            <a:r>
              <a:rPr lang="ru-RU" sz="1600" dirty="0">
                <a:solidFill>
                  <a:schemeClr val="tx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200" dirty="0">
              <a:solidFill>
                <a:schemeClr val="tx1">
                  <a:lumMod val="85000"/>
                  <a:lumOff val="1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B60726EB-8B3D-4653-985A-6CE72E55F556}"/>
              </a:ext>
            </a:extLst>
          </p:cNvPr>
          <p:cNvSpPr txBox="1"/>
          <p:nvPr/>
        </p:nvSpPr>
        <p:spPr>
          <a:xfrm>
            <a:off x="4409981" y="6069013"/>
            <a:ext cx="7595584" cy="584775"/>
          </a:xfrm>
          <a:prstGeom prst="rect">
            <a:avLst/>
          </a:prstGeom>
          <a:noFill/>
        </p:spPr>
        <p:txBody>
          <a:bodyPr wrap="square">
            <a:spAutoFit/>
          </a:bodyPr>
          <a:lstStyle/>
          <a:p>
            <a:pPr algn="just">
              <a:spcAft>
                <a:spcPts val="800"/>
              </a:spcAft>
            </a:pPr>
            <a:r>
              <a:rPr lang="ru-RU" sz="1600" dirty="0">
                <a:solidFill>
                  <a:schemeClr val="tx1">
                    <a:lumMod val="85000"/>
                    <a:lumOff val="15000"/>
                  </a:schemeClr>
                </a:solidFill>
                <a:effectLst/>
                <a:ea typeface="Times New Roman" panose="02020603050405020304" pitchFamily="18" charset="0"/>
                <a:cs typeface="Times New Roman" panose="02020603050405020304" pitchFamily="18" charset="0"/>
              </a:rPr>
              <a:t>- на стимулирующие выплаты молодым работникам (до 39 лет) и др., установленные настоящим Коллективным договором.</a:t>
            </a:r>
            <a:endParaRPr lang="ru-RU" sz="1200" dirty="0">
              <a:solidFill>
                <a:schemeClr val="tx1">
                  <a:lumMod val="85000"/>
                  <a:lumOff val="15000"/>
                </a:schemeClr>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428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здание, внешний&#10;&#10;Автоматически созданное описание">
            <a:extLst>
              <a:ext uri="{FF2B5EF4-FFF2-40B4-BE49-F238E27FC236}">
                <a16:creationId xmlns:a16="http://schemas.microsoft.com/office/drawing/2014/main" id="{C076D1AE-231D-6B33-6B15-1F605C815D9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634228" y="299442"/>
            <a:ext cx="8909245" cy="1095541"/>
          </a:xfrm>
        </p:spPr>
        <p:txBody>
          <a:bodyPr>
            <a:normAutofit/>
          </a:bodyPr>
          <a:lstStyle/>
          <a:p>
            <a:pPr algn="just">
              <a:lnSpc>
                <a:spcPct val="150000"/>
              </a:lnSpc>
              <a:spcAft>
                <a:spcPts val="800"/>
              </a:spcAft>
            </a:pPr>
            <a:r>
              <a:rPr lang="ru-RU" sz="3200" dirty="0">
                <a:solidFill>
                  <a:schemeClr val="tx1"/>
                </a:solidFill>
                <a:effectLst/>
                <a:ea typeface="Times New Roman" panose="02020603050405020304" pitchFamily="18" charset="0"/>
                <a:cs typeface="Times New Roman" panose="02020603050405020304" pitchFamily="18" charset="0"/>
              </a:rPr>
              <a:t>Раздел 8. Гарантии профсоюзной деятельности.</a:t>
            </a:r>
            <a:endParaRPr lang="ru-RU" sz="4000" dirty="0">
              <a:solidFill>
                <a:schemeClr val="tx1"/>
              </a:solidFill>
            </a:endParaRPr>
          </a:p>
        </p:txBody>
      </p:sp>
      <p:sp>
        <p:nvSpPr>
          <p:cNvPr id="6" name="TextBox 5">
            <a:extLst>
              <a:ext uri="{FF2B5EF4-FFF2-40B4-BE49-F238E27FC236}">
                <a16:creationId xmlns:a16="http://schemas.microsoft.com/office/drawing/2014/main" id="{D630ADF4-F016-4162-964B-FE2F41B18F44}"/>
              </a:ext>
            </a:extLst>
          </p:cNvPr>
          <p:cNvSpPr txBox="1"/>
          <p:nvPr/>
        </p:nvSpPr>
        <p:spPr>
          <a:xfrm>
            <a:off x="307819" y="5176252"/>
            <a:ext cx="6056767" cy="1231106"/>
          </a:xfrm>
          <a:prstGeom prst="rect">
            <a:avLst/>
          </a:prstGeom>
          <a:noFill/>
        </p:spPr>
        <p:txBody>
          <a:bodyPr wrap="square">
            <a:spAutoFit/>
          </a:bodyPr>
          <a:lstStyle/>
          <a:p>
            <a:pPr algn="just">
              <a:spcAft>
                <a:spcPts val="800"/>
              </a:spcAft>
            </a:pPr>
            <a:r>
              <a:rPr lang="ru-RU" sz="2000" b="1" dirty="0">
                <a:effectLst/>
                <a:ea typeface="Times New Roman" panose="02020603050405020304" pitchFamily="18" charset="0"/>
                <a:cs typeface="Times New Roman" panose="02020603050405020304" pitchFamily="18" charset="0"/>
              </a:rPr>
              <a:t>8.8. </a:t>
            </a:r>
            <a:r>
              <a:rPr lang="ru-RU" sz="1800" dirty="0">
                <a:effectLst/>
                <a:ea typeface="Times New Roman" panose="02020603050405020304" pitchFamily="18" charset="0"/>
                <a:cs typeface="Times New Roman" panose="02020603050405020304" pitchFamily="18" charset="0"/>
              </a:rPr>
              <a:t>Профком имеет право выдвигать кандидатуры членов профсоюза работников университета на присвоение почетных званий, награждение ведомственными и государственными наградами.</a:t>
            </a:r>
          </a:p>
        </p:txBody>
      </p:sp>
      <p:sp>
        <p:nvSpPr>
          <p:cNvPr id="11" name="TextBox 10">
            <a:extLst>
              <a:ext uri="{FF2B5EF4-FFF2-40B4-BE49-F238E27FC236}">
                <a16:creationId xmlns:a16="http://schemas.microsoft.com/office/drawing/2014/main" id="{D496AD36-9149-49AA-99A9-09CB8E689D74}"/>
              </a:ext>
            </a:extLst>
          </p:cNvPr>
          <p:cNvSpPr txBox="1"/>
          <p:nvPr/>
        </p:nvSpPr>
        <p:spPr>
          <a:xfrm>
            <a:off x="307819" y="1095811"/>
            <a:ext cx="8727540" cy="954107"/>
          </a:xfrm>
          <a:prstGeom prst="rect">
            <a:avLst/>
          </a:prstGeom>
          <a:noFill/>
        </p:spPr>
        <p:txBody>
          <a:bodyPr wrap="square">
            <a:spAutoFit/>
          </a:bodyPr>
          <a:lstStyle/>
          <a:p>
            <a:pPr algn="just">
              <a:spcAft>
                <a:spcPts val="800"/>
              </a:spcAft>
            </a:pPr>
            <a:r>
              <a:rPr lang="ru-RU" sz="2000" b="1" dirty="0">
                <a:effectLst/>
                <a:ea typeface="Times New Roman" panose="02020603050405020304" pitchFamily="18" charset="0"/>
                <a:cs typeface="Times New Roman" panose="02020603050405020304" pitchFamily="18" charset="0"/>
              </a:rPr>
              <a:t>8.3.4. </a:t>
            </a:r>
            <a:r>
              <a:rPr lang="ru-RU" sz="1800" dirty="0">
                <a:effectLst/>
                <a:ea typeface="Times New Roman" panose="02020603050405020304" pitchFamily="18" charset="0"/>
                <a:cs typeface="Times New Roman" panose="02020603050405020304" pitchFamily="18" charset="0"/>
              </a:rPr>
              <a:t>Члены профсоюзного комитета, занимающие должности профессорско-преподавательского   состава, имеют право на включение в нагрузку 2-ой половины дня до 50 часов в год.</a:t>
            </a:r>
          </a:p>
        </p:txBody>
      </p:sp>
      <p:sp>
        <p:nvSpPr>
          <p:cNvPr id="12" name="TextBox 11">
            <a:extLst>
              <a:ext uri="{FF2B5EF4-FFF2-40B4-BE49-F238E27FC236}">
                <a16:creationId xmlns:a16="http://schemas.microsoft.com/office/drawing/2014/main" id="{095008C6-3700-4C6C-ACB9-DEC0F9AA6E63}"/>
              </a:ext>
            </a:extLst>
          </p:cNvPr>
          <p:cNvSpPr txBox="1"/>
          <p:nvPr/>
        </p:nvSpPr>
        <p:spPr>
          <a:xfrm>
            <a:off x="307820" y="3114149"/>
            <a:ext cx="6953060" cy="2062103"/>
          </a:xfrm>
          <a:prstGeom prst="rect">
            <a:avLst/>
          </a:prstGeom>
          <a:noFill/>
        </p:spPr>
        <p:txBody>
          <a:bodyPr wrap="square">
            <a:spAutoFit/>
          </a:bodyPr>
          <a:lstStyle/>
          <a:p>
            <a:pPr algn="just">
              <a:spcAft>
                <a:spcPts val="800"/>
              </a:spcAft>
            </a:pPr>
            <a:r>
              <a:rPr lang="ru-RU" sz="1800" dirty="0">
                <a:effectLst/>
                <a:ea typeface="Times New Roman" panose="02020603050405020304" pitchFamily="18" charset="0"/>
                <a:cs typeface="Times New Roman" panose="02020603050405020304" pitchFamily="18" charset="0"/>
              </a:rPr>
              <a:t>- 20% компенсацию санаторно-курортных путевок в санатории тверской области;</a:t>
            </a:r>
          </a:p>
          <a:p>
            <a:pPr algn="just">
              <a:spcAft>
                <a:spcPts val="800"/>
              </a:spcAft>
            </a:pPr>
            <a:r>
              <a:rPr lang="ru-RU" sz="1800" dirty="0">
                <a:effectLst/>
                <a:ea typeface="Times New Roman" panose="02020603050405020304" pitchFamily="18" charset="0"/>
                <a:cs typeface="Times New Roman" panose="02020603050405020304" pitchFamily="18" charset="0"/>
              </a:rPr>
              <a:t>- 50% компенсации стоимости спортивных абонементов;</a:t>
            </a:r>
          </a:p>
          <a:p>
            <a:pPr algn="just">
              <a:spcAft>
                <a:spcPts val="800"/>
              </a:spcAft>
            </a:pPr>
            <a:r>
              <a:rPr lang="ru-RU" sz="1800" dirty="0">
                <a:effectLst/>
                <a:ea typeface="Times New Roman" panose="02020603050405020304" pitchFamily="18" charset="0"/>
                <a:cs typeface="Times New Roman" panose="02020603050405020304" pitchFamily="18" charset="0"/>
              </a:rPr>
              <a:t>-  50% компенсации стоимости театральных абонементов;</a:t>
            </a:r>
          </a:p>
          <a:p>
            <a:pPr algn="just">
              <a:spcAft>
                <a:spcPts val="800"/>
              </a:spcAft>
            </a:pPr>
            <a:r>
              <a:rPr lang="ru-RU" sz="1800" dirty="0">
                <a:effectLst/>
                <a:ea typeface="Times New Roman" panose="02020603050405020304" pitchFamily="18" charset="0"/>
                <a:cs typeface="Times New Roman" panose="02020603050405020304" pitchFamily="18" charset="0"/>
              </a:rPr>
              <a:t>- 100% компенсации праздничных новогодних представлений для детей работников членов профсоюза и др.</a:t>
            </a:r>
          </a:p>
        </p:txBody>
      </p:sp>
      <p:sp>
        <p:nvSpPr>
          <p:cNvPr id="13" name="TextBox 12">
            <a:extLst>
              <a:ext uri="{FF2B5EF4-FFF2-40B4-BE49-F238E27FC236}">
                <a16:creationId xmlns:a16="http://schemas.microsoft.com/office/drawing/2014/main" id="{D0FAD653-37B0-4D7B-BFEC-91F89840153E}"/>
              </a:ext>
            </a:extLst>
          </p:cNvPr>
          <p:cNvSpPr txBox="1"/>
          <p:nvPr/>
        </p:nvSpPr>
        <p:spPr>
          <a:xfrm>
            <a:off x="307819" y="2072036"/>
            <a:ext cx="8256759" cy="954107"/>
          </a:xfrm>
          <a:prstGeom prst="rect">
            <a:avLst/>
          </a:prstGeom>
          <a:noFill/>
        </p:spPr>
        <p:txBody>
          <a:bodyPr wrap="square">
            <a:spAutoFit/>
          </a:bodyPr>
          <a:lstStyle/>
          <a:p>
            <a:pPr algn="just">
              <a:spcAft>
                <a:spcPts val="800"/>
              </a:spcAft>
            </a:pPr>
            <a:r>
              <a:rPr lang="ru-RU" sz="2000" b="1" dirty="0">
                <a:effectLst/>
                <a:ea typeface="Times New Roman" panose="02020603050405020304" pitchFamily="18" charset="0"/>
                <a:cs typeface="Times New Roman" panose="02020603050405020304" pitchFamily="18" charset="0"/>
              </a:rPr>
              <a:t>8.7. </a:t>
            </a:r>
            <a:r>
              <a:rPr lang="ru-RU" sz="1800" dirty="0">
                <a:effectLst/>
                <a:ea typeface="Times New Roman" panose="02020603050405020304" pitchFamily="18" charset="0"/>
                <a:cs typeface="Times New Roman" panose="02020603050405020304" pitchFamily="18" charset="0"/>
              </a:rPr>
              <a:t>Профсоюзный комитет обязуется оказывать материальную помощь работникам - членам профсоюза в соответствии с Положением о материальной помощи членам профсоюза, утвержденным профкомом, в том числе предоставлять:</a:t>
            </a:r>
          </a:p>
        </p:txBody>
      </p:sp>
    </p:spTree>
    <p:extLst>
      <p:ext uri="{BB962C8B-B14F-4D97-AF65-F5344CB8AC3E}">
        <p14:creationId xmlns:p14="http://schemas.microsoft.com/office/powerpoint/2010/main" val="429432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A079991A-F8FF-4EC3-A28B-101E0C3E468B}"/>
              </a:ext>
            </a:extLst>
          </p:cNvPr>
          <p:cNvSpPr/>
          <p:nvPr/>
        </p:nvSpPr>
        <p:spPr>
          <a:xfrm>
            <a:off x="414291" y="1972897"/>
            <a:ext cx="11363418" cy="422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a:t>
            </a:r>
          </a:p>
        </p:txBody>
      </p:sp>
      <p:sp>
        <p:nvSpPr>
          <p:cNvPr id="4" name="Объект 3">
            <a:extLst>
              <a:ext uri="{FF2B5EF4-FFF2-40B4-BE49-F238E27FC236}">
                <a16:creationId xmlns:a16="http://schemas.microsoft.com/office/drawing/2014/main" id="{8F06D68A-A600-9C45-B10C-2A39080E9E2D}"/>
              </a:ext>
            </a:extLst>
          </p:cNvPr>
          <p:cNvSpPr>
            <a:spLocks noGrp="1"/>
          </p:cNvSpPr>
          <p:nvPr>
            <p:ph sz="half" idx="2"/>
          </p:nvPr>
        </p:nvSpPr>
        <p:spPr>
          <a:xfrm>
            <a:off x="733900" y="1150042"/>
            <a:ext cx="10972771" cy="5364139"/>
          </a:xfrm>
        </p:spPr>
        <p:txBody>
          <a:bodyPr numCol="1" rtlCol="0">
            <a:normAutofit fontScale="77500" lnSpcReduction="20000"/>
          </a:bodyPr>
          <a:lstStyle/>
          <a:p>
            <a:pPr marL="0" indent="0" rtl="0">
              <a:buNone/>
            </a:pPr>
            <a:r>
              <a:rPr lang="ru-RU" sz="3300" dirty="0"/>
              <a:t>1. Общие положения;</a:t>
            </a:r>
          </a:p>
          <a:p>
            <a:pPr marL="0" indent="0" rtl="0">
              <a:buNone/>
            </a:pPr>
            <a:r>
              <a:rPr lang="ru-RU" sz="3300" dirty="0"/>
              <a:t>2. Порядок и условия оплаты труда;</a:t>
            </a:r>
          </a:p>
          <a:p>
            <a:pPr marL="0" indent="0" rtl="0">
              <a:buNone/>
            </a:pPr>
            <a:r>
              <a:rPr lang="ru-RU" sz="3300" dirty="0"/>
              <a:t>3. Оплата труда работников университета;</a:t>
            </a:r>
          </a:p>
          <a:p>
            <a:pPr marL="0" indent="0" rtl="0">
              <a:buNone/>
            </a:pPr>
            <a:r>
              <a:rPr lang="ru-RU" sz="3300" dirty="0"/>
              <a:t>4. Размеры должностных окладов (ставок заработной платы);</a:t>
            </a:r>
          </a:p>
          <a:p>
            <a:pPr marL="0" indent="0" rtl="0">
              <a:buNone/>
            </a:pPr>
            <a:r>
              <a:rPr lang="ru-RU" sz="3300" dirty="0"/>
              <a:t>5. Порядок и условия установления работникам выплат компенсационного характера;</a:t>
            </a:r>
          </a:p>
          <a:p>
            <a:pPr marL="0" indent="0" rtl="0">
              <a:buNone/>
            </a:pPr>
            <a:r>
              <a:rPr lang="ru-RU" sz="3300" dirty="0"/>
              <a:t>6. Порядок и условия установления выплат стимулирующего характера;</a:t>
            </a:r>
          </a:p>
          <a:p>
            <a:pPr marL="0" indent="0" rtl="0">
              <a:buNone/>
            </a:pPr>
            <a:r>
              <a:rPr lang="ru-RU" sz="3300" dirty="0"/>
              <a:t>7. Оплата труда ректоров, проректоров, главного бухгалтера;</a:t>
            </a:r>
          </a:p>
          <a:p>
            <a:pPr marL="0" indent="0" rtl="0">
              <a:buNone/>
            </a:pPr>
            <a:r>
              <a:rPr lang="ru-RU" sz="3300" dirty="0"/>
              <a:t>8. Порядок формирования фонда оплаты труда и штатного расписания;</a:t>
            </a:r>
          </a:p>
          <a:p>
            <a:pPr marL="0" indent="0" rtl="0">
              <a:buNone/>
            </a:pPr>
            <a:r>
              <a:rPr lang="ru-RU" sz="3300" dirty="0"/>
              <a:t>9. Совместительство;</a:t>
            </a:r>
          </a:p>
          <a:p>
            <a:pPr marL="0" indent="0" rtl="0">
              <a:buNone/>
            </a:pPr>
            <a:r>
              <a:rPr lang="ru-RU" sz="3300" dirty="0"/>
              <a:t>10. Заключительная часть.</a:t>
            </a:r>
          </a:p>
        </p:txBody>
      </p:sp>
      <p:sp>
        <p:nvSpPr>
          <p:cNvPr id="2" name="Заголовок 1">
            <a:extLst>
              <a:ext uri="{FF2B5EF4-FFF2-40B4-BE49-F238E27FC236}">
                <a16:creationId xmlns:a16="http://schemas.microsoft.com/office/drawing/2014/main" id="{DDA2F4C6-F233-E149-AA45-4C25835FC4B7}"/>
              </a:ext>
            </a:extLst>
          </p:cNvPr>
          <p:cNvSpPr>
            <a:spLocks noGrp="1"/>
          </p:cNvSpPr>
          <p:nvPr>
            <p:ph type="title"/>
          </p:nvPr>
        </p:nvSpPr>
        <p:spPr>
          <a:xfrm>
            <a:off x="816746" y="550416"/>
            <a:ext cx="10330035" cy="637164"/>
          </a:xfrm>
        </p:spPr>
        <p:txBody>
          <a:bodyPr rtlCol="0">
            <a:noAutofit/>
          </a:bodyPr>
          <a:lstStyle/>
          <a:p>
            <a:pPr algn="ctr" rtl="0"/>
            <a:r>
              <a:rPr lang="ru-RU" sz="3200" dirty="0"/>
              <a:t>Положение об оплате труда</a:t>
            </a:r>
          </a:p>
        </p:txBody>
      </p:sp>
    </p:spTree>
    <p:extLst>
      <p:ext uri="{BB962C8B-B14F-4D97-AF65-F5344CB8AC3E}">
        <p14:creationId xmlns:p14="http://schemas.microsoft.com/office/powerpoint/2010/main" val="2669291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Изображение выглядит как текст, внешний&#10;&#10;Автоматически созданное описание">
            <a:extLst>
              <a:ext uri="{FF2B5EF4-FFF2-40B4-BE49-F238E27FC236}">
                <a16:creationId xmlns:a16="http://schemas.microsoft.com/office/drawing/2014/main" id="{EEA61F92-BF55-5B4F-80E7-79BDB24AB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B1C9580-2248-45B4-9A53-95EC0D805D00}"/>
              </a:ext>
            </a:extLst>
          </p:cNvPr>
          <p:cNvSpPr txBox="1"/>
          <p:nvPr/>
        </p:nvSpPr>
        <p:spPr>
          <a:xfrm>
            <a:off x="660726" y="423939"/>
            <a:ext cx="7921960" cy="769441"/>
          </a:xfrm>
          <a:prstGeom prst="rect">
            <a:avLst/>
          </a:prstGeom>
          <a:noFill/>
        </p:spPr>
        <p:txBody>
          <a:bodyPr wrap="square">
            <a:spAutoFit/>
          </a:bodyPr>
          <a:lstStyle/>
          <a:p>
            <a:r>
              <a:rPr lang="ru-RU" sz="2400" b="1" dirty="0">
                <a:effectLst/>
                <a:latin typeface="+mj-lt"/>
                <a:ea typeface="Times New Roman" panose="02020603050405020304" pitchFamily="18" charset="0"/>
                <a:cs typeface="Times New Roman" panose="02020603050405020304" pitchFamily="18" charset="0"/>
              </a:rPr>
              <a:t>5.1. </a:t>
            </a:r>
            <a:r>
              <a:rPr lang="ru-RU" sz="2000" dirty="0">
                <a:effectLst/>
                <a:latin typeface="+mj-lt"/>
                <a:ea typeface="Times New Roman" panose="02020603050405020304" pitchFamily="18" charset="0"/>
              </a:rPr>
              <a:t>В университете могут устанавливаться следующие виды выплат компенсационного характера: </a:t>
            </a:r>
            <a:endParaRPr lang="ru-RU" sz="2000" dirty="0">
              <a:latin typeface="+mj-lt"/>
            </a:endParaRPr>
          </a:p>
        </p:txBody>
      </p:sp>
      <p:sp>
        <p:nvSpPr>
          <p:cNvPr id="8" name="TextBox 7">
            <a:extLst>
              <a:ext uri="{FF2B5EF4-FFF2-40B4-BE49-F238E27FC236}">
                <a16:creationId xmlns:a16="http://schemas.microsoft.com/office/drawing/2014/main" id="{E5FDBFC1-F107-4B6A-92B6-E03713946C8A}"/>
              </a:ext>
            </a:extLst>
          </p:cNvPr>
          <p:cNvSpPr txBox="1"/>
          <p:nvPr/>
        </p:nvSpPr>
        <p:spPr>
          <a:xfrm>
            <a:off x="348559" y="1403453"/>
            <a:ext cx="7473635" cy="646331"/>
          </a:xfrm>
          <a:prstGeom prst="rect">
            <a:avLst/>
          </a:prstGeom>
          <a:noFill/>
        </p:spPr>
        <p:txBody>
          <a:bodyPr wrap="square">
            <a:spAutoFit/>
          </a:bodyPr>
          <a:lstStyle/>
          <a:p>
            <a:pPr algn="just"/>
            <a:r>
              <a:rPr lang="ru-RU" sz="1800" dirty="0">
                <a:effectLst/>
                <a:ea typeface="Times New Roman" panose="02020603050405020304" pitchFamily="18" charset="0"/>
              </a:rPr>
              <a:t>- за условия труда (выполнение тяжелых работ, работ с вредными и (или) опасными и иными особыми условиями труда);</a:t>
            </a:r>
            <a:endParaRPr lang="ru-RU" dirty="0"/>
          </a:p>
        </p:txBody>
      </p:sp>
      <p:sp>
        <p:nvSpPr>
          <p:cNvPr id="10" name="TextBox 9">
            <a:extLst>
              <a:ext uri="{FF2B5EF4-FFF2-40B4-BE49-F238E27FC236}">
                <a16:creationId xmlns:a16="http://schemas.microsoft.com/office/drawing/2014/main" id="{177C0DC1-6053-42A6-AB97-CC7F2A28669C}"/>
              </a:ext>
            </a:extLst>
          </p:cNvPr>
          <p:cNvSpPr txBox="1"/>
          <p:nvPr/>
        </p:nvSpPr>
        <p:spPr>
          <a:xfrm>
            <a:off x="348560" y="2236499"/>
            <a:ext cx="6912320" cy="923330"/>
          </a:xfrm>
          <a:prstGeom prst="rect">
            <a:avLst/>
          </a:prstGeom>
          <a:noFill/>
        </p:spPr>
        <p:txBody>
          <a:bodyPr wrap="square">
            <a:spAutoFit/>
          </a:bodyPr>
          <a:lstStyle/>
          <a:p>
            <a:pPr algn="just"/>
            <a:r>
              <a:rPr lang="ru-RU" sz="1800" dirty="0">
                <a:effectLst/>
                <a:ea typeface="Times New Roman" panose="02020603050405020304" pitchFamily="18" charset="0"/>
              </a:rPr>
              <a:t>- за условия труда, отклоняющиеся от нормальных (за работу в выходные, и нерабочие праздничные дни, за каждый час работы в ночное время и за сверхурочную работу);</a:t>
            </a:r>
            <a:endParaRPr lang="ru-RU" dirty="0"/>
          </a:p>
        </p:txBody>
      </p:sp>
      <p:sp>
        <p:nvSpPr>
          <p:cNvPr id="12" name="TextBox 11">
            <a:extLst>
              <a:ext uri="{FF2B5EF4-FFF2-40B4-BE49-F238E27FC236}">
                <a16:creationId xmlns:a16="http://schemas.microsoft.com/office/drawing/2014/main" id="{69FCC2BC-513B-44B4-9F5D-5246D89AD4A1}"/>
              </a:ext>
            </a:extLst>
          </p:cNvPr>
          <p:cNvSpPr txBox="1"/>
          <p:nvPr/>
        </p:nvSpPr>
        <p:spPr>
          <a:xfrm>
            <a:off x="348559" y="3252539"/>
            <a:ext cx="6378166" cy="923330"/>
          </a:xfrm>
          <a:prstGeom prst="rect">
            <a:avLst/>
          </a:prstGeom>
          <a:noFill/>
        </p:spPr>
        <p:txBody>
          <a:bodyPr wrap="square">
            <a:spAutoFit/>
          </a:bodyPr>
          <a:lstStyle/>
          <a:p>
            <a:pPr algn="just"/>
            <a:r>
              <a:rPr lang="ru-RU" sz="1800" dirty="0">
                <a:effectLst/>
                <a:ea typeface="Times New Roman" panose="02020603050405020304" pitchFamily="18" charset="0"/>
              </a:rPr>
              <a:t>- за работу со сведениями, составляющими государственную тайну (в зависимости от степени секретности, их засекречиванием и рассекречиванием);</a:t>
            </a:r>
            <a:endParaRPr lang="ru-RU" dirty="0"/>
          </a:p>
        </p:txBody>
      </p:sp>
      <p:sp>
        <p:nvSpPr>
          <p:cNvPr id="14" name="TextBox 13">
            <a:extLst>
              <a:ext uri="{FF2B5EF4-FFF2-40B4-BE49-F238E27FC236}">
                <a16:creationId xmlns:a16="http://schemas.microsoft.com/office/drawing/2014/main" id="{3EF60AB9-900E-40D5-AA26-ECBA0E469C8D}"/>
              </a:ext>
            </a:extLst>
          </p:cNvPr>
          <p:cNvSpPr txBox="1"/>
          <p:nvPr/>
        </p:nvSpPr>
        <p:spPr>
          <a:xfrm>
            <a:off x="439094" y="4279892"/>
            <a:ext cx="5816851" cy="923330"/>
          </a:xfrm>
          <a:prstGeom prst="rect">
            <a:avLst/>
          </a:prstGeom>
          <a:noFill/>
        </p:spPr>
        <p:txBody>
          <a:bodyPr wrap="square">
            <a:spAutoFit/>
          </a:bodyPr>
          <a:lstStyle/>
          <a:p>
            <a:pPr algn="just"/>
            <a:r>
              <a:rPr lang="ru-RU" sz="1800" dirty="0">
                <a:effectLst/>
                <a:ea typeface="Times New Roman" panose="02020603050405020304" pitchFamily="18" charset="0"/>
              </a:rPr>
              <a:t>- другие виды выплат компенсационного характера в соответствии с законодательством и иными нормативными правовыми актами, содержащими нормы трудового права.</a:t>
            </a:r>
            <a:endParaRPr lang="ru-RU" dirty="0"/>
          </a:p>
        </p:txBody>
      </p:sp>
      <p:sp>
        <p:nvSpPr>
          <p:cNvPr id="16" name="TextBox 15">
            <a:extLst>
              <a:ext uri="{FF2B5EF4-FFF2-40B4-BE49-F238E27FC236}">
                <a16:creationId xmlns:a16="http://schemas.microsoft.com/office/drawing/2014/main" id="{552FD067-7EA2-4806-B5C7-204EDB81664A}"/>
              </a:ext>
            </a:extLst>
          </p:cNvPr>
          <p:cNvSpPr txBox="1"/>
          <p:nvPr/>
        </p:nvSpPr>
        <p:spPr>
          <a:xfrm>
            <a:off x="348559" y="5492666"/>
            <a:ext cx="5445659" cy="954107"/>
          </a:xfrm>
          <a:prstGeom prst="rect">
            <a:avLst/>
          </a:prstGeom>
          <a:noFill/>
        </p:spPr>
        <p:txBody>
          <a:bodyPr wrap="square">
            <a:spAutoFit/>
          </a:bodyPr>
          <a:lstStyle/>
          <a:p>
            <a:pPr indent="450215" algn="just"/>
            <a:r>
              <a:rPr lang="ru-RU" sz="2000" b="1" dirty="0">
                <a:effectLst/>
                <a:ea typeface="Times New Roman" panose="02020603050405020304" pitchFamily="18" charset="0"/>
              </a:rPr>
              <a:t>5.7.</a:t>
            </a:r>
            <a:r>
              <a:rPr lang="en-US" sz="2000" b="1" dirty="0">
                <a:effectLst/>
                <a:ea typeface="Times New Roman" panose="02020603050405020304" pitchFamily="18" charset="0"/>
              </a:rPr>
              <a:t> </a:t>
            </a:r>
            <a:r>
              <a:rPr lang="ru-RU" sz="1800" dirty="0">
                <a:effectLst/>
                <a:ea typeface="Times New Roman" panose="02020603050405020304" pitchFamily="18" charset="0"/>
              </a:rPr>
              <a:t>Размеры и условия осуществления выплат компенсационного характера конкретизируются в трудовых договорах работников, приказах ректора.</a:t>
            </a:r>
          </a:p>
        </p:txBody>
      </p:sp>
    </p:spTree>
    <p:extLst>
      <p:ext uri="{BB962C8B-B14F-4D97-AF65-F5344CB8AC3E}">
        <p14:creationId xmlns:p14="http://schemas.microsoft.com/office/powerpoint/2010/main" val="264164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стрела&#10;&#10;Автоматически созданное описание">
            <a:extLst>
              <a:ext uri="{FF2B5EF4-FFF2-40B4-BE49-F238E27FC236}">
                <a16:creationId xmlns:a16="http://schemas.microsoft.com/office/drawing/2014/main" id="{C77A25C9-151E-2FCB-F715-F31C56468CE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101221" y="1967415"/>
            <a:ext cx="7695444" cy="4527612"/>
          </a:xfrm>
        </p:spPr>
        <p:txBody>
          <a:bodyPr rtlCol="0">
            <a:normAutofit fontScale="92500" lnSpcReduction="10000"/>
          </a:bodyPr>
          <a:lstStyle/>
          <a:p>
            <a:pPr indent="0" algn="just">
              <a:buNone/>
            </a:pPr>
            <a:r>
              <a:rPr lang="ru-RU" sz="1800" dirty="0">
                <a:solidFill>
                  <a:schemeClr val="tx1"/>
                </a:solidFill>
                <a:effectLst/>
                <a:ea typeface="Times New Roman" panose="02020603050405020304" pitchFamily="18" charset="0"/>
              </a:rPr>
              <a:t>– выплаты за интенсивность (в т.ч. в связи с увеличением объема работы по основной должности или за дополнительный объем работы, не связанный с основными обязанностями работника), высокие результаты работы; </a:t>
            </a:r>
          </a:p>
          <a:p>
            <a:pPr indent="0" algn="just">
              <a:buNone/>
            </a:pPr>
            <a:r>
              <a:rPr lang="ru-RU" sz="1800" dirty="0">
                <a:solidFill>
                  <a:schemeClr val="tx1"/>
                </a:solidFill>
                <a:effectLst/>
                <a:ea typeface="Times New Roman" panose="02020603050405020304" pitchFamily="18" charset="0"/>
              </a:rPr>
              <a:t>– выплаты за качество выполняемых работ; </a:t>
            </a:r>
          </a:p>
          <a:p>
            <a:pPr indent="0" algn="just">
              <a:buNone/>
            </a:pPr>
            <a:r>
              <a:rPr lang="ru-RU" sz="1800" dirty="0">
                <a:solidFill>
                  <a:schemeClr val="tx1"/>
                </a:solidFill>
                <a:effectLst/>
                <a:ea typeface="Times New Roman" panose="02020603050405020304" pitchFamily="18" charset="0"/>
              </a:rPr>
              <a:t>– при совмещении должностей (профессий), расширении зон обслуживания, увеличении объема работы или при исполнении обязанностей временно отсутствующего работника без освобождения от работы, определенной трудовым договором (в том числе оплата за часы, выполненные в порядке замещения, отсутствующих по болезни или другим причинам, преподавателей).</a:t>
            </a:r>
          </a:p>
          <a:p>
            <a:pPr indent="0" algn="just">
              <a:buNone/>
            </a:pPr>
            <a:r>
              <a:rPr lang="ru-RU" sz="1800" dirty="0">
                <a:solidFill>
                  <a:schemeClr val="tx1"/>
                </a:solidFill>
                <a:effectLst/>
                <a:ea typeface="Times New Roman" panose="02020603050405020304" pitchFamily="18" charset="0"/>
              </a:rPr>
              <a:t>– за особый режим работы, связанный с обеспечением безаварийной, безотказной и бесперебойной работы инженерных и хозяйственно-эксплуатационных систем жизнеобеспечения учреждения</a:t>
            </a:r>
          </a:p>
          <a:p>
            <a:pPr indent="0" algn="just">
              <a:buNone/>
            </a:pPr>
            <a:r>
              <a:rPr lang="ru-RU" sz="1800" dirty="0">
                <a:solidFill>
                  <a:schemeClr val="tx1"/>
                </a:solidFill>
                <a:effectLst/>
                <a:ea typeface="Times New Roman" panose="02020603050405020304" pitchFamily="18" charset="0"/>
              </a:rPr>
              <a:t>– к юбилейным датам и по итогам работы;</a:t>
            </a:r>
          </a:p>
          <a:p>
            <a:pPr indent="0" algn="just">
              <a:buNone/>
            </a:pPr>
            <a:r>
              <a:rPr lang="ru-RU" sz="1800" dirty="0">
                <a:solidFill>
                  <a:schemeClr val="tx1"/>
                </a:solidFill>
                <a:effectLst/>
                <a:ea typeface="Times New Roman" panose="02020603050405020304" pitchFamily="18" charset="0"/>
              </a:rPr>
              <a:t>– другие виды выплат.</a:t>
            </a:r>
            <a:endParaRPr lang="ru-RU" dirty="0">
              <a:solidFill>
                <a:schemeClr val="tx1"/>
              </a:solidFill>
              <a:effectLst/>
              <a:ea typeface="Times New Roman" panose="02020603050405020304" pitchFamily="18" charset="0"/>
            </a:endParaRPr>
          </a:p>
        </p:txBody>
      </p:sp>
      <p:sp>
        <p:nvSpPr>
          <p:cNvPr id="9" name="TextBox 8">
            <a:extLst>
              <a:ext uri="{FF2B5EF4-FFF2-40B4-BE49-F238E27FC236}">
                <a16:creationId xmlns:a16="http://schemas.microsoft.com/office/drawing/2014/main" id="{96982D72-0291-4141-86AB-96874338D25E}"/>
              </a:ext>
            </a:extLst>
          </p:cNvPr>
          <p:cNvSpPr txBox="1"/>
          <p:nvPr/>
        </p:nvSpPr>
        <p:spPr>
          <a:xfrm>
            <a:off x="5037597" y="397755"/>
            <a:ext cx="6759068" cy="1569660"/>
          </a:xfrm>
          <a:prstGeom prst="rect">
            <a:avLst/>
          </a:prstGeom>
          <a:noFill/>
        </p:spPr>
        <p:txBody>
          <a:bodyPr wrap="square">
            <a:spAutoFit/>
          </a:bodyPr>
          <a:lstStyle/>
          <a:p>
            <a:pPr indent="450215" algn="just"/>
            <a:r>
              <a:rPr lang="ru-RU" sz="2400" dirty="0">
                <a:effectLst/>
                <a:ea typeface="Times New Roman" panose="02020603050405020304" pitchFamily="18" charset="0"/>
              </a:rPr>
              <a:t>6.4. В целях стимулирования к достижению высоких результатов и качества выполняемой работы в университете устанавливаются следующие виды выплат стимулирующего характера: </a:t>
            </a:r>
          </a:p>
        </p:txBody>
      </p:sp>
    </p:spTree>
    <p:extLst>
      <p:ext uri="{BB962C8B-B14F-4D97-AF65-F5344CB8AC3E}">
        <p14:creationId xmlns:p14="http://schemas.microsoft.com/office/powerpoint/2010/main" val="1839948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Изображение выглядит как текст, здание&#10;&#10;Автоматически созданное описание">
            <a:extLst>
              <a:ext uri="{FF2B5EF4-FFF2-40B4-BE49-F238E27FC236}">
                <a16:creationId xmlns:a16="http://schemas.microsoft.com/office/drawing/2014/main" id="{AC196513-1BE3-65A9-6D42-1B37335F3E1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Текст 4">
            <a:extLst>
              <a:ext uri="{FF2B5EF4-FFF2-40B4-BE49-F238E27FC236}">
                <a16:creationId xmlns:a16="http://schemas.microsoft.com/office/drawing/2014/main" id="{A224E72D-1855-493D-8A28-76B50169A520}"/>
              </a:ext>
            </a:extLst>
          </p:cNvPr>
          <p:cNvSpPr>
            <a:spLocks noGrp="1"/>
          </p:cNvSpPr>
          <p:nvPr>
            <p:ph type="body" idx="1"/>
          </p:nvPr>
        </p:nvSpPr>
        <p:spPr>
          <a:xfrm>
            <a:off x="361573" y="2603470"/>
            <a:ext cx="5260630" cy="3598523"/>
          </a:xfrm>
        </p:spPr>
        <p:txBody>
          <a:bodyPr>
            <a:normAutofit/>
          </a:bodyPr>
          <a:lstStyle/>
          <a:p>
            <a:pPr algn="just"/>
            <a:r>
              <a:rPr lang="ru-RU" dirty="0">
                <a:solidFill>
                  <a:schemeClr val="tx1"/>
                </a:solidFill>
                <a:effectLst/>
                <a:ea typeface="Times New Roman" panose="02020603050405020304" pitchFamily="18" charset="0"/>
              </a:rPr>
              <a:t>Выплаты по критериям эффективного контракта, рассчитываемые в балльной системе, устанавливаются и выплачиваются ежегодно. Данные выплаты устанавливаются в соответствии с трудовым законодательством. Стимулирующий фонд, направляемый на указанные выплаты, формируется в начале финансового года в размере не менее 3% от фонда оплаты труда профессорско-преподавательского состава и устанавливается приказом ректора.  </a:t>
            </a:r>
          </a:p>
          <a:p>
            <a:endParaRPr lang="ru-RU" dirty="0"/>
          </a:p>
        </p:txBody>
      </p:sp>
      <p:sp>
        <p:nvSpPr>
          <p:cNvPr id="12" name="TextBox 11">
            <a:extLst>
              <a:ext uri="{FF2B5EF4-FFF2-40B4-BE49-F238E27FC236}">
                <a16:creationId xmlns:a16="http://schemas.microsoft.com/office/drawing/2014/main" id="{297C35EB-D311-43D3-AAAA-2F4315F0A896}"/>
              </a:ext>
            </a:extLst>
          </p:cNvPr>
          <p:cNvSpPr txBox="1"/>
          <p:nvPr/>
        </p:nvSpPr>
        <p:spPr>
          <a:xfrm>
            <a:off x="688062" y="516277"/>
            <a:ext cx="6780167" cy="1938992"/>
          </a:xfrm>
          <a:prstGeom prst="rect">
            <a:avLst/>
          </a:prstGeom>
          <a:noFill/>
        </p:spPr>
        <p:txBody>
          <a:bodyPr wrap="square">
            <a:spAutoFit/>
          </a:bodyPr>
          <a:lstStyle/>
          <a:p>
            <a:pPr algn="just"/>
            <a:r>
              <a:rPr lang="ru-RU" sz="2000" dirty="0">
                <a:effectLst/>
                <a:ea typeface="Times New Roman" panose="02020603050405020304" pitchFamily="18" charset="0"/>
              </a:rPr>
              <a:t>6.5. Для установления выплат стимулирующего характера учитываются показатели эффективности по образовательной и научной деятельности (Приложение №3). Выплаты по критериям эффективного контракта с прямыми денежными выплатами устанавливаются в университете ежеквартально по результатам показателей. </a:t>
            </a:r>
            <a:endParaRPr lang="ru-RU" sz="2000" dirty="0"/>
          </a:p>
        </p:txBody>
      </p:sp>
    </p:spTree>
    <p:extLst>
      <p:ext uri="{BB962C8B-B14F-4D97-AF65-F5344CB8AC3E}">
        <p14:creationId xmlns:p14="http://schemas.microsoft.com/office/powerpoint/2010/main" val="714348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FD03E-798E-4118-B7D4-3E85419647BA}"/>
              </a:ext>
            </a:extLst>
          </p:cNvPr>
          <p:cNvSpPr>
            <a:spLocks noGrp="1"/>
          </p:cNvSpPr>
          <p:nvPr>
            <p:ph type="title"/>
          </p:nvPr>
        </p:nvSpPr>
        <p:spPr>
          <a:xfrm>
            <a:off x="578527" y="736847"/>
            <a:ext cx="11034944" cy="1191662"/>
          </a:xfrm>
        </p:spPr>
        <p:txBody>
          <a:bodyPr rtlCol="0">
            <a:noAutofit/>
          </a:bodyPr>
          <a:lstStyle/>
          <a:p>
            <a:pPr algn="ctr" rtl="0"/>
            <a:r>
              <a:rPr lang="ru-RU" sz="3600" dirty="0"/>
              <a:t>Приложение №1/1 – приложение №1/10 – профессиональные квалификационные группы должностей </a:t>
            </a:r>
          </a:p>
        </p:txBody>
      </p:sp>
      <p:sp>
        <p:nvSpPr>
          <p:cNvPr id="4" name="TextBox 3">
            <a:extLst>
              <a:ext uri="{FF2B5EF4-FFF2-40B4-BE49-F238E27FC236}">
                <a16:creationId xmlns:a16="http://schemas.microsoft.com/office/drawing/2014/main" id="{2223FB9E-C052-465F-A297-0CDF7863B287}"/>
              </a:ext>
            </a:extLst>
          </p:cNvPr>
          <p:cNvSpPr txBox="1"/>
          <p:nvPr/>
        </p:nvSpPr>
        <p:spPr>
          <a:xfrm>
            <a:off x="797261" y="2240458"/>
            <a:ext cx="10724225" cy="3539430"/>
          </a:xfrm>
          <a:prstGeom prst="rect">
            <a:avLst/>
          </a:prstGeom>
          <a:noFill/>
        </p:spPr>
        <p:txBody>
          <a:bodyPr wrap="square">
            <a:spAutoFit/>
          </a:bodyPr>
          <a:lstStyle/>
          <a:p>
            <a:r>
              <a:rPr lang="ru-RU" sz="2800" dirty="0"/>
              <a:t>ПКГ должностей ППС от 28960 руб. до 63820 руб.;</a:t>
            </a:r>
          </a:p>
          <a:p>
            <a:r>
              <a:rPr lang="ru-RU" sz="2800" dirty="0"/>
              <a:t>ПКГ должностей РСП ВО от 23800 руб. до 32400 руб.;</a:t>
            </a:r>
          </a:p>
          <a:p>
            <a:r>
              <a:rPr lang="ru-RU" sz="2800" dirty="0"/>
              <a:t>ПКГ УВП ВО от 14600 руб. до 17200 руб.;</a:t>
            </a:r>
          </a:p>
          <a:p>
            <a:r>
              <a:rPr lang="ru-RU" sz="2800" dirty="0"/>
              <a:t>ПКГ педагогических работников от 16700 руб. до 19500 руб.;</a:t>
            </a:r>
          </a:p>
          <a:p>
            <a:r>
              <a:rPr lang="ru-RU" sz="2800" dirty="0"/>
              <a:t>ПКГ должностей РСП от 21400 руб. до 28000 руб.;</a:t>
            </a:r>
          </a:p>
          <a:p>
            <a:r>
              <a:rPr lang="ru-RU" sz="2800" dirty="0"/>
              <a:t>ПКГ должностей НР от 23800 руб. до 38300 руб.;</a:t>
            </a:r>
          </a:p>
          <a:p>
            <a:r>
              <a:rPr lang="ru-RU" sz="2800" dirty="0"/>
              <a:t>ПКГ должностей НТР от 13900 руб. до 19800 руб.;</a:t>
            </a:r>
          </a:p>
          <a:p>
            <a:r>
              <a:rPr lang="ru-RU" sz="2800" dirty="0"/>
              <a:t>ПКГ должностей </a:t>
            </a:r>
            <a:r>
              <a:rPr lang="ru-RU" sz="2800" dirty="0" err="1"/>
              <a:t>СиС</a:t>
            </a:r>
            <a:r>
              <a:rPr lang="ru-RU" sz="2800" dirty="0"/>
              <a:t> от 13900 руб. до 30000 руб.</a:t>
            </a:r>
          </a:p>
        </p:txBody>
      </p:sp>
    </p:spTree>
    <p:extLst>
      <p:ext uri="{BB962C8B-B14F-4D97-AF65-F5344CB8AC3E}">
        <p14:creationId xmlns:p14="http://schemas.microsoft.com/office/powerpoint/2010/main" val="323087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текст, внешний&#10;&#10;Автоматически созданное описание">
            <a:extLst>
              <a:ext uri="{FF2B5EF4-FFF2-40B4-BE49-F238E27FC236}">
                <a16:creationId xmlns:a16="http://schemas.microsoft.com/office/drawing/2014/main" id="{AE8321DC-3E9E-FD33-4528-F2A17593AE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0179C09C-6E20-48F6-AE6D-C893A0F33BE9}"/>
              </a:ext>
            </a:extLst>
          </p:cNvPr>
          <p:cNvSpPr>
            <a:spLocks noGrp="1"/>
          </p:cNvSpPr>
          <p:nvPr>
            <p:ph type="title"/>
          </p:nvPr>
        </p:nvSpPr>
        <p:spPr>
          <a:xfrm>
            <a:off x="664474" y="411942"/>
            <a:ext cx="8216290" cy="910492"/>
          </a:xfrm>
        </p:spPr>
        <p:txBody>
          <a:bodyPr rtlCol="0">
            <a:noAutofit/>
          </a:bodyPr>
          <a:lstStyle/>
          <a:p>
            <a:pPr rtl="0"/>
            <a:r>
              <a:rPr lang="ru-RU" sz="2800" b="1" dirty="0">
                <a:solidFill>
                  <a:schemeClr val="tx1"/>
                </a:solidFill>
              </a:rPr>
              <a:t>Приоритетные направления работы в контексте выполнения Коллективного договора </a:t>
            </a:r>
          </a:p>
        </p:txBody>
      </p:sp>
      <p:sp>
        <p:nvSpPr>
          <p:cNvPr id="8" name="TextBox 7">
            <a:extLst>
              <a:ext uri="{FF2B5EF4-FFF2-40B4-BE49-F238E27FC236}">
                <a16:creationId xmlns:a16="http://schemas.microsoft.com/office/drawing/2014/main" id="{3906F5DD-4A92-4D13-9FD6-EB3D253F1B5B}"/>
              </a:ext>
            </a:extLst>
          </p:cNvPr>
          <p:cNvSpPr txBox="1"/>
          <p:nvPr/>
        </p:nvSpPr>
        <p:spPr>
          <a:xfrm>
            <a:off x="275036" y="1429752"/>
            <a:ext cx="7474730" cy="1200329"/>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b="1" dirty="0"/>
              <a:t>Повышение уровня заработной платы работников: увеличение должностных окладов, установление </a:t>
            </a:r>
            <a:r>
              <a:rPr lang="ru-RU" altLang="ru-RU" b="1" dirty="0" err="1"/>
              <a:t>критериальности</a:t>
            </a:r>
            <a:r>
              <a:rPr lang="ru-RU" altLang="ru-RU" b="1" dirty="0"/>
              <a:t> (прозрачности, своевременности, адекватности, объективности) стимулирующих выплат.</a:t>
            </a:r>
          </a:p>
        </p:txBody>
      </p:sp>
      <p:sp>
        <p:nvSpPr>
          <p:cNvPr id="10" name="TextBox 9">
            <a:extLst>
              <a:ext uri="{FF2B5EF4-FFF2-40B4-BE49-F238E27FC236}">
                <a16:creationId xmlns:a16="http://schemas.microsoft.com/office/drawing/2014/main" id="{B883827C-18AE-4020-9C52-FA98F602CDA8}"/>
              </a:ext>
            </a:extLst>
          </p:cNvPr>
          <p:cNvSpPr txBox="1"/>
          <p:nvPr/>
        </p:nvSpPr>
        <p:spPr>
          <a:xfrm>
            <a:off x="275036" y="2580484"/>
            <a:ext cx="6944007" cy="1200329"/>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b="1" dirty="0"/>
              <a:t>Обеспечение и расширение социального партнерства как практики совместной работы администрации и профкома по защите социально-трудовых прав и профессиональных интересов преподавателей и сотрудников.</a:t>
            </a:r>
          </a:p>
        </p:txBody>
      </p:sp>
      <p:sp>
        <p:nvSpPr>
          <p:cNvPr id="12" name="TextBox 11">
            <a:extLst>
              <a:ext uri="{FF2B5EF4-FFF2-40B4-BE49-F238E27FC236}">
                <a16:creationId xmlns:a16="http://schemas.microsoft.com/office/drawing/2014/main" id="{16437E05-0067-484F-AA03-C9A3BB474A87}"/>
              </a:ext>
            </a:extLst>
          </p:cNvPr>
          <p:cNvSpPr txBox="1"/>
          <p:nvPr/>
        </p:nvSpPr>
        <p:spPr>
          <a:xfrm>
            <a:off x="275036" y="3759576"/>
            <a:ext cx="6458273" cy="923330"/>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b="1" dirty="0"/>
              <a:t>Усиление социальной защищенности работников через реализацию дополнительных прав и гарантий, закрепленных в Коллективном договоре.</a:t>
            </a:r>
          </a:p>
        </p:txBody>
      </p:sp>
      <p:sp>
        <p:nvSpPr>
          <p:cNvPr id="14" name="TextBox 13">
            <a:extLst>
              <a:ext uri="{FF2B5EF4-FFF2-40B4-BE49-F238E27FC236}">
                <a16:creationId xmlns:a16="http://schemas.microsoft.com/office/drawing/2014/main" id="{4C5E15CF-C2E2-4170-9D3F-05AFA6A71C4E}"/>
              </a:ext>
            </a:extLst>
          </p:cNvPr>
          <p:cNvSpPr txBox="1"/>
          <p:nvPr/>
        </p:nvSpPr>
        <p:spPr>
          <a:xfrm>
            <a:off x="275037" y="4660954"/>
            <a:ext cx="5820964" cy="1200329"/>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b="1" dirty="0"/>
              <a:t>Работа в двухсторонних  комиссиях, рабочих группах, решающих в ТвГУ вопросы трудовых отношений, нормирования и оплаты труда, охраны труда, условий труда и отдыха работников.</a:t>
            </a:r>
          </a:p>
        </p:txBody>
      </p:sp>
      <p:sp>
        <p:nvSpPr>
          <p:cNvPr id="16" name="TextBox 15">
            <a:extLst>
              <a:ext uri="{FF2B5EF4-FFF2-40B4-BE49-F238E27FC236}">
                <a16:creationId xmlns:a16="http://schemas.microsoft.com/office/drawing/2014/main" id="{6F7C42E1-C97A-4263-8930-82FE8A8D3F8A}"/>
              </a:ext>
            </a:extLst>
          </p:cNvPr>
          <p:cNvSpPr txBox="1"/>
          <p:nvPr/>
        </p:nvSpPr>
        <p:spPr>
          <a:xfrm>
            <a:off x="275036" y="5861283"/>
            <a:ext cx="5391473" cy="646331"/>
          </a:xfrm>
          <a:prstGeom prst="rect">
            <a:avLst/>
          </a:prstGeom>
          <a:noFill/>
        </p:spPr>
        <p:txBody>
          <a:bodyPr wrap="square">
            <a:spAutoFit/>
          </a:bodyPr>
          <a:lstStyle/>
          <a:p>
            <a:pPr marL="285750" indent="-285750" algn="just" eaLnBrk="1" hangingPunct="1">
              <a:buFont typeface="Arial" panose="020B0604020202020204" pitchFamily="34" charset="0"/>
              <a:buChar char="•"/>
            </a:pPr>
            <a:r>
              <a:rPr lang="ru-RU" altLang="ru-RU" b="1" dirty="0"/>
              <a:t>Поддержка и развитие корпоративных традиций университетского коллектива.</a:t>
            </a:r>
          </a:p>
        </p:txBody>
      </p:sp>
    </p:spTree>
    <p:extLst>
      <p:ext uri="{BB962C8B-B14F-4D97-AF65-F5344CB8AC3E}">
        <p14:creationId xmlns:p14="http://schemas.microsoft.com/office/powerpoint/2010/main" val="405099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3611880B-70FF-459E-8BFB-299E2641F851}"/>
              </a:ext>
            </a:extLst>
          </p:cNvPr>
          <p:cNvGraphicFramePr>
            <a:graphicFrameLocks noGrp="1"/>
          </p:cNvGraphicFramePr>
          <p:nvPr>
            <p:ph idx="1"/>
            <p:extLst>
              <p:ext uri="{D42A27DB-BD31-4B8C-83A1-F6EECF244321}">
                <p14:modId xmlns:p14="http://schemas.microsoft.com/office/powerpoint/2010/main" val="3986082671"/>
              </p:ext>
            </p:extLst>
          </p:nvPr>
        </p:nvGraphicFramePr>
        <p:xfrm>
          <a:off x="789937" y="1566513"/>
          <a:ext cx="10759735" cy="4616387"/>
        </p:xfrm>
        <a:graphic>
          <a:graphicData uri="http://schemas.openxmlformats.org/drawingml/2006/table">
            <a:tbl>
              <a:tblPr firstRow="1" bandRow="1">
                <a:tableStyleId>{5C22544A-7EE6-4342-B048-85BDC9FD1C3A}</a:tableStyleId>
              </a:tblPr>
              <a:tblGrid>
                <a:gridCol w="2053308">
                  <a:extLst>
                    <a:ext uri="{9D8B030D-6E8A-4147-A177-3AD203B41FA5}">
                      <a16:colId xmlns:a16="http://schemas.microsoft.com/office/drawing/2014/main" val="1991916920"/>
                    </a:ext>
                  </a:extLst>
                </a:gridCol>
                <a:gridCol w="1644106">
                  <a:extLst>
                    <a:ext uri="{9D8B030D-6E8A-4147-A177-3AD203B41FA5}">
                      <a16:colId xmlns:a16="http://schemas.microsoft.com/office/drawing/2014/main" val="2714393062"/>
                    </a:ext>
                  </a:extLst>
                </a:gridCol>
                <a:gridCol w="1682454">
                  <a:extLst>
                    <a:ext uri="{9D8B030D-6E8A-4147-A177-3AD203B41FA5}">
                      <a16:colId xmlns:a16="http://schemas.microsoft.com/office/drawing/2014/main" val="886497100"/>
                    </a:ext>
                  </a:extLst>
                </a:gridCol>
                <a:gridCol w="1793289">
                  <a:extLst>
                    <a:ext uri="{9D8B030D-6E8A-4147-A177-3AD203B41FA5}">
                      <a16:colId xmlns:a16="http://schemas.microsoft.com/office/drawing/2014/main" val="1090550040"/>
                    </a:ext>
                  </a:extLst>
                </a:gridCol>
                <a:gridCol w="1793289">
                  <a:extLst>
                    <a:ext uri="{9D8B030D-6E8A-4147-A177-3AD203B41FA5}">
                      <a16:colId xmlns:a16="http://schemas.microsoft.com/office/drawing/2014/main" val="3313322856"/>
                    </a:ext>
                  </a:extLst>
                </a:gridCol>
                <a:gridCol w="1793289">
                  <a:extLst>
                    <a:ext uri="{9D8B030D-6E8A-4147-A177-3AD203B41FA5}">
                      <a16:colId xmlns:a16="http://schemas.microsoft.com/office/drawing/2014/main" val="3607824786"/>
                    </a:ext>
                  </a:extLst>
                </a:gridCol>
              </a:tblGrid>
              <a:tr h="1200699">
                <a:tc rowSpan="7">
                  <a:txBody>
                    <a:bodyPr/>
                    <a:lstStyle/>
                    <a:p>
                      <a:pPr algn="l"/>
                      <a:r>
                        <a:rPr lang="ru-RU" sz="1800" b="1" kern="1200" dirty="0">
                          <a:solidFill>
                            <a:schemeClr val="lt1"/>
                          </a:solidFill>
                          <a:effectLst/>
                          <a:latin typeface="+mn-lt"/>
                          <a:ea typeface="+mn-ea"/>
                          <a:cs typeface="+mn-cs"/>
                        </a:rPr>
                        <a:t>За стаж педагогической работы в университете (выплата устанавливается пропорционально занимаемой ставки)</a:t>
                      </a:r>
                      <a:endParaRPr lang="ru-RU" dirty="0"/>
                    </a:p>
                  </a:txBody>
                  <a:tcPr/>
                </a:tc>
                <a:tc>
                  <a:txBody>
                    <a:bodyPr/>
                    <a:lstStyle/>
                    <a:p>
                      <a:pPr algn="ctr"/>
                      <a:r>
                        <a:rPr lang="ru-RU" dirty="0"/>
                        <a:t>Должность</a:t>
                      </a:r>
                    </a:p>
                  </a:txBody>
                  <a:tcPr/>
                </a:tc>
                <a:tc>
                  <a:txBody>
                    <a:bodyPr/>
                    <a:lstStyle/>
                    <a:p>
                      <a:pPr algn="ctr"/>
                      <a:r>
                        <a:rPr lang="ru-RU" sz="1800" b="1" kern="1200" dirty="0">
                          <a:solidFill>
                            <a:schemeClr val="lt1"/>
                          </a:solidFill>
                          <a:effectLst/>
                          <a:latin typeface="+mn-lt"/>
                          <a:ea typeface="+mn-ea"/>
                          <a:cs typeface="+mn-cs"/>
                        </a:rPr>
                        <a:t>от 3 до 5 лет стажа, руб.</a:t>
                      </a:r>
                      <a:endParaRPr lang="ru-RU" dirty="0"/>
                    </a:p>
                  </a:txBody>
                  <a:tcPr/>
                </a:tc>
                <a:tc>
                  <a:txBody>
                    <a:bodyPr/>
                    <a:lstStyle/>
                    <a:p>
                      <a:pPr algn="ctr"/>
                      <a:r>
                        <a:rPr lang="ru-RU" sz="1800" b="1" kern="1200" dirty="0">
                          <a:solidFill>
                            <a:schemeClr val="lt1"/>
                          </a:solidFill>
                          <a:effectLst/>
                          <a:latin typeface="+mn-lt"/>
                          <a:ea typeface="+mn-ea"/>
                          <a:cs typeface="+mn-cs"/>
                        </a:rPr>
                        <a:t>от 5 до 10 лет стаж, руб.</a:t>
                      </a:r>
                      <a:endParaRPr lang="ru-RU" dirty="0"/>
                    </a:p>
                  </a:txBody>
                  <a:tcPr/>
                </a:tc>
                <a:tc>
                  <a:txBody>
                    <a:bodyPr/>
                    <a:lstStyle/>
                    <a:p>
                      <a:pPr algn="ctr"/>
                      <a:r>
                        <a:rPr lang="ru-RU" sz="1800" b="1" kern="1200" dirty="0">
                          <a:solidFill>
                            <a:schemeClr val="lt1"/>
                          </a:solidFill>
                          <a:effectLst/>
                          <a:latin typeface="+mn-lt"/>
                          <a:ea typeface="+mn-ea"/>
                          <a:cs typeface="+mn-cs"/>
                        </a:rPr>
                        <a:t>от 10 до 15 лет стаж, руб.</a:t>
                      </a:r>
                      <a:endParaRPr lang="ru-RU" dirty="0"/>
                    </a:p>
                  </a:txBody>
                  <a:tcPr/>
                </a:tc>
                <a:tc>
                  <a:txBody>
                    <a:bodyPr/>
                    <a:lstStyle/>
                    <a:p>
                      <a:pPr algn="ctr"/>
                      <a:r>
                        <a:rPr lang="ru-RU" sz="1800" b="1" kern="1200" dirty="0">
                          <a:solidFill>
                            <a:schemeClr val="lt1"/>
                          </a:solidFill>
                          <a:effectLst/>
                          <a:latin typeface="+mn-lt"/>
                          <a:ea typeface="+mn-ea"/>
                          <a:cs typeface="+mn-cs"/>
                        </a:rPr>
                        <a:t>свыше 15 лет стаж, руб.</a:t>
                      </a:r>
                      <a:endParaRPr lang="ru-RU" dirty="0"/>
                    </a:p>
                  </a:txBody>
                  <a:tcPr/>
                </a:tc>
                <a:extLst>
                  <a:ext uri="{0D108BD9-81ED-4DB2-BD59-A6C34878D82A}">
                    <a16:rowId xmlns:a16="http://schemas.microsoft.com/office/drawing/2014/main" val="2988711692"/>
                  </a:ext>
                </a:extLst>
              </a:tr>
              <a:tr h="796994">
                <a:tc vMerge="1">
                  <a:txBody>
                    <a:bodyPr/>
                    <a:lstStyle/>
                    <a:p>
                      <a:endParaRPr lang="ru-RU" dirty="0"/>
                    </a:p>
                  </a:txBody>
                  <a:tcPr/>
                </a:tc>
                <a:tc>
                  <a:txBody>
                    <a:bodyPr/>
                    <a:lstStyle/>
                    <a:p>
                      <a:r>
                        <a:rPr lang="ru-RU" sz="1800" kern="1200" dirty="0">
                          <a:solidFill>
                            <a:schemeClr val="dk1"/>
                          </a:solidFill>
                          <a:effectLst/>
                          <a:latin typeface="+mn-lt"/>
                          <a:ea typeface="+mn-ea"/>
                          <a:cs typeface="+mn-cs"/>
                        </a:rPr>
                        <a:t>Ассистент, преподаватель</a:t>
                      </a:r>
                      <a:endParaRPr lang="ru-RU" dirty="0"/>
                    </a:p>
                  </a:txBody>
                  <a:tcPr/>
                </a:tc>
                <a:tc>
                  <a:txBody>
                    <a:bodyPr/>
                    <a:lstStyle/>
                    <a:p>
                      <a:pPr algn="ctr"/>
                      <a:r>
                        <a:rPr lang="ru-RU" dirty="0"/>
                        <a:t>1500 руб.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1500 руб.</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tc>
                  <a:txBody>
                    <a:bodyPr/>
                    <a:lstStyle/>
                    <a:p>
                      <a:pPr algn="ctr"/>
                      <a:r>
                        <a:rPr lang="ru-RU" dirty="0"/>
                        <a:t>-</a:t>
                      </a:r>
                    </a:p>
                  </a:txBody>
                  <a:tcPr/>
                </a:tc>
                <a:extLst>
                  <a:ext uri="{0D108BD9-81ED-4DB2-BD59-A6C34878D82A}">
                    <a16:rowId xmlns:a16="http://schemas.microsoft.com/office/drawing/2014/main" val="1443175397"/>
                  </a:ext>
                </a:extLst>
              </a:tr>
              <a:tr h="796994">
                <a:tc vMerge="1">
                  <a:txBody>
                    <a:bodyPr/>
                    <a:lstStyle/>
                    <a:p>
                      <a:endParaRPr lang="ru-RU" dirty="0"/>
                    </a:p>
                  </a:txBody>
                  <a:tcPr/>
                </a:tc>
                <a:tc>
                  <a:txBody>
                    <a:bodyPr/>
                    <a:lstStyle/>
                    <a:p>
                      <a:r>
                        <a:rPr lang="ru-RU" sz="1800" kern="1200" dirty="0">
                          <a:solidFill>
                            <a:schemeClr val="dk1"/>
                          </a:solidFill>
                          <a:effectLst/>
                          <a:latin typeface="+mn-lt"/>
                          <a:ea typeface="+mn-ea"/>
                          <a:cs typeface="+mn-cs"/>
                        </a:rPr>
                        <a:t>Старший преподаватель</a:t>
                      </a:r>
                      <a:endParaRPr lang="ru-RU" dirty="0"/>
                    </a:p>
                  </a:txBody>
                  <a:tcPr/>
                </a:tc>
                <a:tc>
                  <a:txBody>
                    <a:bodyPr/>
                    <a:lstStyle/>
                    <a:p>
                      <a:pPr algn="ctr"/>
                      <a:r>
                        <a:rPr lang="ru-RU" dirty="0"/>
                        <a:t>1500 руб.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1500 руб.</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extLst>
                  <a:ext uri="{0D108BD9-81ED-4DB2-BD59-A6C34878D82A}">
                    <a16:rowId xmlns:a16="http://schemas.microsoft.com/office/drawing/2014/main" val="50718556"/>
                  </a:ext>
                </a:extLst>
              </a:tr>
              <a:tr h="455425">
                <a:tc vMerge="1">
                  <a:txBody>
                    <a:bodyPr/>
                    <a:lstStyle/>
                    <a:p>
                      <a:endParaRPr lang="ru-RU" dirty="0"/>
                    </a:p>
                  </a:txBody>
                  <a:tcPr/>
                </a:tc>
                <a:tc>
                  <a:txBody>
                    <a:bodyPr/>
                    <a:lstStyle/>
                    <a:p>
                      <a:r>
                        <a:rPr lang="ru-RU" dirty="0"/>
                        <a:t>Доцент</a:t>
                      </a:r>
                    </a:p>
                  </a:txBody>
                  <a:tcPr/>
                </a:tc>
                <a:tc>
                  <a:txBody>
                    <a:bodyPr/>
                    <a:lstStyle/>
                    <a:p>
                      <a:pPr algn="ctr"/>
                      <a:r>
                        <a:rPr lang="ru-RU" dirty="0"/>
                        <a:t>-</a:t>
                      </a: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2000 руб.</a:t>
                      </a:r>
                    </a:p>
                    <a:p>
                      <a:pPr algn="ctr"/>
                      <a:endParaRPr lang="ru-RU"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2500 руб.</a:t>
                      </a:r>
                    </a:p>
                    <a:p>
                      <a:pPr algn="ctr"/>
                      <a:endParaRPr lang="ru-RU"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a:t>3000 руб.</a:t>
                      </a:r>
                    </a:p>
                    <a:p>
                      <a:pPr algn="ctr"/>
                      <a:endParaRPr lang="ru-RU" dirty="0"/>
                    </a:p>
                  </a:txBody>
                  <a:tcPr/>
                </a:tc>
                <a:extLst>
                  <a:ext uri="{0D108BD9-81ED-4DB2-BD59-A6C34878D82A}">
                    <a16:rowId xmlns:a16="http://schemas.microsoft.com/office/drawing/2014/main" val="886496276"/>
                  </a:ext>
                </a:extLst>
              </a:tr>
              <a:tr h="455425">
                <a:tc vMerge="1">
                  <a:txBody>
                    <a:bodyPr/>
                    <a:lstStyle/>
                    <a:p>
                      <a:endParaRPr lang="ru-RU"/>
                    </a:p>
                  </a:txBody>
                  <a:tcPr/>
                </a:tc>
                <a:tc>
                  <a:txBody>
                    <a:bodyPr/>
                    <a:lstStyle/>
                    <a:p>
                      <a:r>
                        <a:rPr lang="ru-RU" dirty="0"/>
                        <a:t>Профессор</a:t>
                      </a:r>
                    </a:p>
                  </a:txBody>
                  <a:tcPr/>
                </a:tc>
                <a:tc>
                  <a:txBody>
                    <a:bodyPr/>
                    <a:lstStyle/>
                    <a:p>
                      <a:pPr algn="ctr"/>
                      <a:r>
                        <a:rPr lang="ru-RU" dirty="0"/>
                        <a:t>-</a:t>
                      </a:r>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939498449"/>
                  </a:ext>
                </a:extLst>
              </a:tr>
              <a:tr h="455425">
                <a:tc vMerge="1">
                  <a:txBody>
                    <a:bodyPr/>
                    <a:lstStyle/>
                    <a:p>
                      <a:endParaRPr lang="ru-RU"/>
                    </a:p>
                  </a:txBody>
                  <a:tcPr/>
                </a:tc>
                <a:tc>
                  <a:txBody>
                    <a:bodyPr/>
                    <a:lstStyle/>
                    <a:p>
                      <a:r>
                        <a:rPr lang="ru-RU" dirty="0"/>
                        <a:t>Зав. кафедрой</a:t>
                      </a:r>
                    </a:p>
                  </a:txBody>
                  <a:tcPr/>
                </a:tc>
                <a:tc>
                  <a:txBody>
                    <a:bodyPr/>
                    <a:lstStyle/>
                    <a:p>
                      <a:pPr algn="ctr"/>
                      <a:r>
                        <a:rPr lang="ru-RU" dirty="0"/>
                        <a:t>-</a:t>
                      </a:r>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064609276"/>
                  </a:ext>
                </a:extLst>
              </a:tr>
              <a:tr h="455425">
                <a:tc vMerge="1">
                  <a:txBody>
                    <a:bodyPr/>
                    <a:lstStyle/>
                    <a:p>
                      <a:endParaRPr lang="ru-RU"/>
                    </a:p>
                  </a:txBody>
                  <a:tcPr/>
                </a:tc>
                <a:tc>
                  <a:txBody>
                    <a:bodyPr/>
                    <a:lstStyle/>
                    <a:p>
                      <a:r>
                        <a:rPr lang="ru-RU" dirty="0"/>
                        <a:t>Декан</a:t>
                      </a:r>
                    </a:p>
                  </a:txBody>
                  <a:tcPr/>
                </a:tc>
                <a:tc>
                  <a:txBody>
                    <a:bodyPr/>
                    <a:lstStyle/>
                    <a:p>
                      <a:pPr algn="ctr"/>
                      <a:r>
                        <a:rPr lang="ru-RU" dirty="0"/>
                        <a:t>-</a:t>
                      </a:r>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905411283"/>
                  </a:ext>
                </a:extLst>
              </a:tr>
            </a:tbl>
          </a:graphicData>
        </a:graphic>
      </p:graphicFrame>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416459" y="497150"/>
            <a:ext cx="11343992" cy="1005725"/>
          </a:xfrm>
        </p:spPr>
        <p:txBody>
          <a:bodyPr rtlCol="0" anchor="ctr">
            <a:normAutofit/>
          </a:bodyPr>
          <a:lstStyle/>
          <a:p>
            <a:pPr algn="ctr" rtl="0"/>
            <a:r>
              <a:rPr lang="ru-RU" sz="3200" b="1" dirty="0">
                <a:solidFill>
                  <a:srgbClr val="FFFEFF"/>
                </a:solidFill>
              </a:rPr>
              <a:t>Приложение №2. </a:t>
            </a:r>
            <a:br>
              <a:rPr lang="ru-RU" sz="3200" b="1" dirty="0">
                <a:solidFill>
                  <a:srgbClr val="FFFEFF"/>
                </a:solidFill>
              </a:rPr>
            </a:br>
            <a:r>
              <a:rPr lang="ru-RU" sz="3200" b="1" dirty="0">
                <a:solidFill>
                  <a:srgbClr val="FFFEFF"/>
                </a:solidFill>
              </a:rPr>
              <a:t>Перечень и размеры выплат стимулирующего характера.</a:t>
            </a:r>
          </a:p>
        </p:txBody>
      </p:sp>
    </p:spTree>
    <p:extLst>
      <p:ext uri="{BB962C8B-B14F-4D97-AF65-F5344CB8AC3E}">
        <p14:creationId xmlns:p14="http://schemas.microsoft.com/office/powerpoint/2010/main" val="3312949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AD16F25B-8CC1-4980-80B6-B3C790363F12}"/>
              </a:ext>
            </a:extLst>
          </p:cNvPr>
          <p:cNvSpPr/>
          <p:nvPr/>
        </p:nvSpPr>
        <p:spPr>
          <a:xfrm>
            <a:off x="6670091" y="1580224"/>
            <a:ext cx="5113538" cy="4882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Объект 3">
            <a:extLst>
              <a:ext uri="{FF2B5EF4-FFF2-40B4-BE49-F238E27FC236}">
                <a16:creationId xmlns:a16="http://schemas.microsoft.com/office/drawing/2014/main" id="{8F06D68A-A600-9C45-B10C-2A39080E9E2D}"/>
              </a:ext>
            </a:extLst>
          </p:cNvPr>
          <p:cNvSpPr>
            <a:spLocks noGrp="1"/>
          </p:cNvSpPr>
          <p:nvPr>
            <p:ph sz="half" idx="2"/>
          </p:nvPr>
        </p:nvSpPr>
        <p:spPr>
          <a:xfrm>
            <a:off x="662881" y="3364637"/>
            <a:ext cx="4639736" cy="2686863"/>
          </a:xfrm>
        </p:spPr>
        <p:txBody>
          <a:bodyPr rtlCol="0">
            <a:normAutofit/>
          </a:bodyPr>
          <a:lstStyle/>
          <a:p>
            <a:pPr algn="ctr" rtl="0"/>
            <a:r>
              <a:rPr lang="ru-RU" sz="2800" dirty="0">
                <a:solidFill>
                  <a:schemeClr val="tx1"/>
                </a:solidFill>
                <a:effectLst/>
                <a:ea typeface="Times New Roman" panose="02020603050405020304" pitchFamily="18" charset="0"/>
              </a:rPr>
              <a:t>5 000 рублей </a:t>
            </a:r>
          </a:p>
          <a:p>
            <a:pPr algn="ctr" rtl="0"/>
            <a:r>
              <a:rPr lang="ru-RU" sz="2800" dirty="0">
                <a:solidFill>
                  <a:schemeClr val="tx1"/>
                </a:solidFill>
                <a:effectLst/>
                <a:ea typeface="Times New Roman" panose="02020603050405020304" pitchFamily="18" charset="0"/>
              </a:rPr>
              <a:t>(выплата осуществляется в первые три года работы)</a:t>
            </a:r>
            <a:endParaRPr lang="ru-RU" sz="3200" dirty="0">
              <a:solidFill>
                <a:schemeClr val="tx1"/>
              </a:solidFill>
            </a:endParaRPr>
          </a:p>
        </p:txBody>
      </p:sp>
      <p:sp>
        <p:nvSpPr>
          <p:cNvPr id="2" name="Заголовок 1">
            <a:extLst>
              <a:ext uri="{FF2B5EF4-FFF2-40B4-BE49-F238E27FC236}">
                <a16:creationId xmlns:a16="http://schemas.microsoft.com/office/drawing/2014/main" id="{DDA2F4C6-F233-E149-AA45-4C25835FC4B7}"/>
              </a:ext>
            </a:extLst>
          </p:cNvPr>
          <p:cNvSpPr>
            <a:spLocks noGrp="1"/>
          </p:cNvSpPr>
          <p:nvPr>
            <p:ph type="title"/>
          </p:nvPr>
        </p:nvSpPr>
        <p:spPr>
          <a:xfrm>
            <a:off x="781410" y="493864"/>
            <a:ext cx="10205573" cy="971088"/>
          </a:xfrm>
        </p:spPr>
        <p:txBody>
          <a:bodyPr rtlCol="0">
            <a:noAutofit/>
          </a:bodyPr>
          <a:lstStyle/>
          <a:p>
            <a:pPr rtl="0"/>
            <a:r>
              <a:rPr lang="ru-RU" sz="4000" dirty="0"/>
              <a:t>Приложение №2. Перечень и размеры выплат стимулирующего характера.</a:t>
            </a:r>
          </a:p>
        </p:txBody>
      </p:sp>
      <p:sp>
        <p:nvSpPr>
          <p:cNvPr id="6" name="Прямоугольник 5">
            <a:extLst>
              <a:ext uri="{FF2B5EF4-FFF2-40B4-BE49-F238E27FC236}">
                <a16:creationId xmlns:a16="http://schemas.microsoft.com/office/drawing/2014/main" id="{87DD2E09-553E-4770-999E-E887D0B8D0EE}"/>
              </a:ext>
            </a:extLst>
          </p:cNvPr>
          <p:cNvSpPr/>
          <p:nvPr/>
        </p:nvSpPr>
        <p:spPr>
          <a:xfrm>
            <a:off x="408373" y="1580225"/>
            <a:ext cx="5113538" cy="48827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00524AD6-A124-4D79-8918-72A7C4D14C65}"/>
              </a:ext>
            </a:extLst>
          </p:cNvPr>
          <p:cNvSpPr txBox="1"/>
          <p:nvPr/>
        </p:nvSpPr>
        <p:spPr>
          <a:xfrm>
            <a:off x="408224" y="1652998"/>
            <a:ext cx="5113538" cy="923330"/>
          </a:xfrm>
          <a:prstGeom prst="rect">
            <a:avLst/>
          </a:prstGeom>
          <a:noFill/>
        </p:spPr>
        <p:txBody>
          <a:bodyPr wrap="square">
            <a:spAutoFit/>
          </a:bodyPr>
          <a:lstStyle/>
          <a:p>
            <a:pPr algn="just"/>
            <a:r>
              <a:rPr lang="ru-RU" b="1" dirty="0">
                <a:solidFill>
                  <a:schemeClr val="bg1"/>
                </a:solidFill>
                <a:effectLst/>
                <a:ea typeface="Times New Roman" panose="02020603050405020304" pitchFamily="18" charset="0"/>
              </a:rPr>
              <a:t>Надбавки научно-педагогическим работникам в возрасте до 39 лет по основному месту работы, впервые избранным по конкурсу</a:t>
            </a:r>
            <a:endParaRPr lang="ru-RU" b="1" dirty="0">
              <a:solidFill>
                <a:schemeClr val="bg1"/>
              </a:solidFill>
            </a:endParaRPr>
          </a:p>
        </p:txBody>
      </p:sp>
      <p:sp>
        <p:nvSpPr>
          <p:cNvPr id="9" name="TextBox 8">
            <a:extLst>
              <a:ext uri="{FF2B5EF4-FFF2-40B4-BE49-F238E27FC236}">
                <a16:creationId xmlns:a16="http://schemas.microsoft.com/office/drawing/2014/main" id="{BBD538EE-A743-4097-988D-C6B9C5716D5C}"/>
              </a:ext>
            </a:extLst>
          </p:cNvPr>
          <p:cNvSpPr txBox="1"/>
          <p:nvPr/>
        </p:nvSpPr>
        <p:spPr>
          <a:xfrm>
            <a:off x="6685998" y="1606831"/>
            <a:ext cx="5097629" cy="923330"/>
          </a:xfrm>
          <a:prstGeom prst="rect">
            <a:avLst/>
          </a:prstGeom>
          <a:noFill/>
        </p:spPr>
        <p:txBody>
          <a:bodyPr wrap="square">
            <a:spAutoFit/>
          </a:bodyPr>
          <a:lstStyle/>
          <a:p>
            <a:r>
              <a:rPr lang="ru-RU" sz="1800" b="1" dirty="0">
                <a:solidFill>
                  <a:schemeClr val="bg1"/>
                </a:solidFill>
                <a:effectLst/>
                <a:ea typeface="Times New Roman" panose="02020603050405020304" pitchFamily="18" charset="0"/>
              </a:rPr>
              <a:t>Единовременная выплата научно-педагогическим работникам в возрасте до 39 лет по основному месту работы</a:t>
            </a:r>
            <a:endParaRPr lang="ru-RU" b="1" dirty="0">
              <a:solidFill>
                <a:schemeClr val="bg1"/>
              </a:solidFill>
            </a:endParaRPr>
          </a:p>
        </p:txBody>
      </p:sp>
      <p:sp>
        <p:nvSpPr>
          <p:cNvPr id="11" name="TextBox 10">
            <a:extLst>
              <a:ext uri="{FF2B5EF4-FFF2-40B4-BE49-F238E27FC236}">
                <a16:creationId xmlns:a16="http://schemas.microsoft.com/office/drawing/2014/main" id="{ECDF0F36-C4B7-42C2-80D5-B70510CFBF16}"/>
              </a:ext>
            </a:extLst>
          </p:cNvPr>
          <p:cNvSpPr txBox="1"/>
          <p:nvPr/>
        </p:nvSpPr>
        <p:spPr>
          <a:xfrm>
            <a:off x="6314982" y="3104434"/>
            <a:ext cx="5468645" cy="2862322"/>
          </a:xfrm>
          <a:prstGeom prst="rect">
            <a:avLst/>
          </a:prstGeom>
          <a:noFill/>
        </p:spPr>
        <p:txBody>
          <a:bodyPr wrap="square">
            <a:spAutoFit/>
          </a:bodyPr>
          <a:lstStyle/>
          <a:p>
            <a:pPr algn="ctr"/>
            <a:r>
              <a:rPr lang="ru-RU" sz="2000" dirty="0">
                <a:effectLst/>
                <a:ea typeface="Times New Roman" panose="02020603050405020304" pitchFamily="18" charset="0"/>
              </a:rPr>
              <a:t>15 000 рублей по окончанию первого года работы в должности НПР (впервые избранные по конкурсу на должность НПР);</a:t>
            </a:r>
          </a:p>
          <a:p>
            <a:pPr algn="ctr"/>
            <a:endParaRPr lang="ru-RU" sz="2000" dirty="0">
              <a:effectLst/>
              <a:ea typeface="Times New Roman" panose="02020603050405020304" pitchFamily="18" charset="0"/>
            </a:endParaRPr>
          </a:p>
          <a:p>
            <a:pPr algn="ctr"/>
            <a:r>
              <a:rPr lang="ru-RU" sz="2000" dirty="0">
                <a:effectLst/>
                <a:ea typeface="Times New Roman" panose="02020603050405020304" pitchFamily="18" charset="0"/>
              </a:rPr>
              <a:t>в размере должностного оклада по окончанию третьего года работы в должности НПР;</a:t>
            </a:r>
          </a:p>
          <a:p>
            <a:pPr algn="ctr"/>
            <a:endParaRPr lang="ru-RU" sz="2000" dirty="0">
              <a:effectLst/>
              <a:ea typeface="Times New Roman" panose="02020603050405020304" pitchFamily="18" charset="0"/>
            </a:endParaRPr>
          </a:p>
          <a:p>
            <a:pPr algn="ctr"/>
            <a:r>
              <a:rPr lang="ru-RU" sz="2000" dirty="0">
                <a:effectLst/>
                <a:ea typeface="Times New Roman" panose="02020603050405020304" pitchFamily="18" charset="0"/>
              </a:rPr>
              <a:t>в размере должностного оклада по окончанию пятого года работы в должности НПР</a:t>
            </a:r>
            <a:endParaRPr lang="ru-RU" sz="2000" dirty="0"/>
          </a:p>
        </p:txBody>
      </p:sp>
    </p:spTree>
    <p:extLst>
      <p:ext uri="{BB962C8B-B14F-4D97-AF65-F5344CB8AC3E}">
        <p14:creationId xmlns:p14="http://schemas.microsoft.com/office/powerpoint/2010/main" val="2210205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869575" y="725750"/>
            <a:ext cx="10452849" cy="790113"/>
          </a:xfrm>
        </p:spPr>
        <p:txBody>
          <a:bodyPr rtlCol="0" anchor="ctr">
            <a:normAutofit fontScale="90000"/>
          </a:bodyPr>
          <a:lstStyle/>
          <a:p>
            <a:pPr algn="ctr" rtl="0"/>
            <a:r>
              <a:rPr lang="ru-RU" sz="3200" b="1" dirty="0">
                <a:solidFill>
                  <a:srgbClr val="FFFEFF"/>
                </a:solidFill>
              </a:rPr>
              <a:t>Приложение №2. </a:t>
            </a:r>
            <a:br>
              <a:rPr lang="ru-RU" sz="3200" b="1" dirty="0">
                <a:solidFill>
                  <a:srgbClr val="FFFEFF"/>
                </a:solidFill>
              </a:rPr>
            </a:br>
            <a:r>
              <a:rPr lang="ru-RU" sz="3200" b="1" dirty="0">
                <a:solidFill>
                  <a:srgbClr val="FFFEFF"/>
                </a:solidFill>
              </a:rPr>
              <a:t>Перечень и размеры выплат стимулирующего характера.</a:t>
            </a:r>
            <a:r>
              <a:rPr lang="ru-RU" sz="3200" dirty="0">
                <a:solidFill>
                  <a:srgbClr val="FFFEFF"/>
                </a:solidFill>
              </a:rPr>
              <a:t/>
            </a:r>
            <a:br>
              <a:rPr lang="ru-RU" sz="3200" dirty="0">
                <a:solidFill>
                  <a:srgbClr val="FFFEFF"/>
                </a:solidFill>
              </a:rPr>
            </a:br>
            <a:endParaRPr lang="ru-RU" sz="3200" dirty="0">
              <a:solidFill>
                <a:srgbClr val="FFFEFF"/>
              </a:solidFill>
            </a:endParaRPr>
          </a:p>
        </p:txBody>
      </p:sp>
      <p:graphicFrame>
        <p:nvGraphicFramePr>
          <p:cNvPr id="6" name="Таблица 6">
            <a:extLst>
              <a:ext uri="{FF2B5EF4-FFF2-40B4-BE49-F238E27FC236}">
                <a16:creationId xmlns:a16="http://schemas.microsoft.com/office/drawing/2014/main" id="{84F8529D-EAB5-4372-8055-00923EEDCC43}"/>
              </a:ext>
            </a:extLst>
          </p:cNvPr>
          <p:cNvGraphicFramePr>
            <a:graphicFrameLocks noGrp="1"/>
          </p:cNvGraphicFramePr>
          <p:nvPr>
            <p:ph idx="1"/>
            <p:extLst>
              <p:ext uri="{D42A27DB-BD31-4B8C-83A1-F6EECF244321}">
                <p14:modId xmlns:p14="http://schemas.microsoft.com/office/powerpoint/2010/main" val="1321293062"/>
              </p:ext>
            </p:extLst>
          </p:nvPr>
        </p:nvGraphicFramePr>
        <p:xfrm>
          <a:off x="869575" y="2836060"/>
          <a:ext cx="10453686" cy="3296190"/>
        </p:xfrm>
        <a:graphic>
          <a:graphicData uri="http://schemas.openxmlformats.org/drawingml/2006/table">
            <a:tbl>
              <a:tblPr firstRow="1" bandRow="1">
                <a:tableStyleId>{5C22544A-7EE6-4342-B048-85BDC9FD1C3A}</a:tableStyleId>
              </a:tblPr>
              <a:tblGrid>
                <a:gridCol w="3484562">
                  <a:extLst>
                    <a:ext uri="{9D8B030D-6E8A-4147-A177-3AD203B41FA5}">
                      <a16:colId xmlns:a16="http://schemas.microsoft.com/office/drawing/2014/main" val="3958180380"/>
                    </a:ext>
                  </a:extLst>
                </a:gridCol>
                <a:gridCol w="3484562">
                  <a:extLst>
                    <a:ext uri="{9D8B030D-6E8A-4147-A177-3AD203B41FA5}">
                      <a16:colId xmlns:a16="http://schemas.microsoft.com/office/drawing/2014/main" val="1152536619"/>
                    </a:ext>
                  </a:extLst>
                </a:gridCol>
                <a:gridCol w="3484562">
                  <a:extLst>
                    <a:ext uri="{9D8B030D-6E8A-4147-A177-3AD203B41FA5}">
                      <a16:colId xmlns:a16="http://schemas.microsoft.com/office/drawing/2014/main" val="596631027"/>
                    </a:ext>
                  </a:extLst>
                </a:gridCol>
              </a:tblGrid>
              <a:tr h="1098730">
                <a:tc rowSpan="3">
                  <a:txBody>
                    <a:bodyPr/>
                    <a:lstStyle/>
                    <a:p>
                      <a:pPr algn="ctr"/>
                      <a:endParaRPr lang="ru-RU" sz="1800" b="1" kern="1200" dirty="0">
                        <a:solidFill>
                          <a:schemeClr val="lt1"/>
                        </a:solidFill>
                        <a:effectLst/>
                        <a:latin typeface="+mn-lt"/>
                        <a:ea typeface="+mn-ea"/>
                        <a:cs typeface="+mn-cs"/>
                      </a:endParaRPr>
                    </a:p>
                    <a:p>
                      <a:pPr algn="ctr"/>
                      <a:endParaRPr lang="ru-RU" sz="1800" b="1" kern="1200" dirty="0">
                        <a:solidFill>
                          <a:schemeClr val="lt1"/>
                        </a:solidFill>
                        <a:effectLst/>
                        <a:latin typeface="+mn-lt"/>
                        <a:ea typeface="+mn-ea"/>
                        <a:cs typeface="+mn-cs"/>
                      </a:endParaRPr>
                    </a:p>
                    <a:p>
                      <a:pPr algn="ctr"/>
                      <a:endParaRPr lang="ru-RU" sz="1800" b="1" kern="1200" dirty="0">
                        <a:solidFill>
                          <a:schemeClr val="lt1"/>
                        </a:solidFill>
                        <a:effectLst/>
                        <a:latin typeface="+mn-lt"/>
                        <a:ea typeface="+mn-ea"/>
                        <a:cs typeface="+mn-cs"/>
                      </a:endParaRPr>
                    </a:p>
                    <a:p>
                      <a:pPr algn="ctr"/>
                      <a:endParaRPr lang="ru-RU" sz="1800" b="1" kern="1200" dirty="0">
                        <a:solidFill>
                          <a:schemeClr val="lt1"/>
                        </a:solidFill>
                        <a:effectLst/>
                        <a:latin typeface="+mn-lt"/>
                        <a:ea typeface="+mn-ea"/>
                        <a:cs typeface="+mn-cs"/>
                      </a:endParaRPr>
                    </a:p>
                    <a:p>
                      <a:pPr algn="ctr"/>
                      <a:r>
                        <a:rPr lang="ru-RU" sz="1800" b="1" kern="1200" dirty="0">
                          <a:solidFill>
                            <a:schemeClr val="lt1"/>
                          </a:solidFill>
                          <a:effectLst/>
                          <a:latin typeface="+mn-lt"/>
                          <a:ea typeface="+mn-ea"/>
                          <a:cs typeface="+mn-cs"/>
                        </a:rPr>
                        <a:t>За стаж работы в университете (выплата устанавливается пропорционально занимаемой ставки)</a:t>
                      </a:r>
                      <a:endParaRPr lang="ru-RU" dirty="0"/>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стаж работы от 5 до 10 лет</a:t>
                      </a:r>
                      <a:endParaRPr lang="ru-RU" dirty="0">
                        <a:solidFill>
                          <a:schemeClr val="tx1">
                            <a:lumMod val="75000"/>
                            <a:lumOff val="25000"/>
                          </a:schemeClr>
                        </a:solidFill>
                      </a:endParaRPr>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5 % от должностного оклада</a:t>
                      </a:r>
                      <a:endParaRPr lang="ru-RU" dirty="0">
                        <a:solidFill>
                          <a:schemeClr val="tx1">
                            <a:lumMod val="75000"/>
                            <a:lumOff val="25000"/>
                          </a:schemeClr>
                        </a:solidFill>
                      </a:endParaRPr>
                    </a:p>
                  </a:txBody>
                  <a:tcPr/>
                </a:tc>
                <a:extLst>
                  <a:ext uri="{0D108BD9-81ED-4DB2-BD59-A6C34878D82A}">
                    <a16:rowId xmlns:a16="http://schemas.microsoft.com/office/drawing/2014/main" val="547038945"/>
                  </a:ext>
                </a:extLst>
              </a:tr>
              <a:tr h="1098730">
                <a:tc vMerge="1">
                  <a:txBody>
                    <a:bodyPr/>
                    <a:lstStyle/>
                    <a:p>
                      <a:endParaRPr lang="ru-RU" dirty="0"/>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стаж работы от 10 до 20 лет</a:t>
                      </a:r>
                      <a:endParaRPr lang="ru-RU" b="1" dirty="0">
                        <a:solidFill>
                          <a:schemeClr val="tx1">
                            <a:lumMod val="75000"/>
                            <a:lumOff val="25000"/>
                          </a:schemeClr>
                        </a:solidFill>
                      </a:endParaRPr>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10 % от должностного оклада</a:t>
                      </a:r>
                      <a:endParaRPr lang="ru-RU" b="1" dirty="0">
                        <a:solidFill>
                          <a:schemeClr val="tx1">
                            <a:lumMod val="75000"/>
                            <a:lumOff val="25000"/>
                          </a:schemeClr>
                        </a:solidFill>
                      </a:endParaRPr>
                    </a:p>
                  </a:txBody>
                  <a:tcPr/>
                </a:tc>
                <a:extLst>
                  <a:ext uri="{0D108BD9-81ED-4DB2-BD59-A6C34878D82A}">
                    <a16:rowId xmlns:a16="http://schemas.microsoft.com/office/drawing/2014/main" val="3139010592"/>
                  </a:ext>
                </a:extLst>
              </a:tr>
              <a:tr h="1098730">
                <a:tc vMerge="1">
                  <a:txBody>
                    <a:bodyPr/>
                    <a:lstStyle/>
                    <a:p>
                      <a:endParaRPr lang="ru-RU" dirty="0"/>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стаж работы свыше 20 лет</a:t>
                      </a:r>
                      <a:endParaRPr lang="ru-RU" b="1" dirty="0">
                        <a:solidFill>
                          <a:schemeClr val="tx1">
                            <a:lumMod val="75000"/>
                            <a:lumOff val="25000"/>
                          </a:schemeClr>
                        </a:solidFill>
                      </a:endParaRPr>
                    </a:p>
                  </a:txBody>
                  <a:tcPr/>
                </a:tc>
                <a:tc>
                  <a:txBody>
                    <a:bodyPr/>
                    <a:lstStyle/>
                    <a:p>
                      <a:pPr algn="ctr"/>
                      <a:endParaRPr lang="ru-RU" sz="1800" b="1" kern="1200" dirty="0">
                        <a:solidFill>
                          <a:schemeClr val="tx1">
                            <a:lumMod val="75000"/>
                            <a:lumOff val="25000"/>
                          </a:schemeClr>
                        </a:solidFill>
                        <a:effectLst/>
                        <a:latin typeface="+mn-lt"/>
                        <a:ea typeface="+mn-ea"/>
                        <a:cs typeface="+mn-cs"/>
                      </a:endParaRPr>
                    </a:p>
                    <a:p>
                      <a:pPr algn="ctr"/>
                      <a:r>
                        <a:rPr lang="ru-RU" sz="1800" b="1" kern="1200" dirty="0">
                          <a:solidFill>
                            <a:schemeClr val="tx1">
                              <a:lumMod val="75000"/>
                              <a:lumOff val="25000"/>
                            </a:schemeClr>
                          </a:solidFill>
                          <a:effectLst/>
                          <a:latin typeface="+mn-lt"/>
                          <a:ea typeface="+mn-ea"/>
                          <a:cs typeface="+mn-cs"/>
                        </a:rPr>
                        <a:t>20 % от должностного оклада</a:t>
                      </a:r>
                      <a:endParaRPr lang="ru-RU" b="1" dirty="0">
                        <a:solidFill>
                          <a:schemeClr val="tx1">
                            <a:lumMod val="75000"/>
                            <a:lumOff val="25000"/>
                          </a:schemeClr>
                        </a:solidFill>
                      </a:endParaRPr>
                    </a:p>
                  </a:txBody>
                  <a:tcPr/>
                </a:tc>
                <a:extLst>
                  <a:ext uri="{0D108BD9-81ED-4DB2-BD59-A6C34878D82A}">
                    <a16:rowId xmlns:a16="http://schemas.microsoft.com/office/drawing/2014/main" val="4032645505"/>
                  </a:ext>
                </a:extLst>
              </a:tr>
            </a:tbl>
          </a:graphicData>
        </a:graphic>
      </p:graphicFrame>
      <p:sp>
        <p:nvSpPr>
          <p:cNvPr id="8" name="TextBox 7">
            <a:extLst>
              <a:ext uri="{FF2B5EF4-FFF2-40B4-BE49-F238E27FC236}">
                <a16:creationId xmlns:a16="http://schemas.microsoft.com/office/drawing/2014/main" id="{B0A9C1A7-6A46-4671-8F88-1E48F3012575}"/>
              </a:ext>
            </a:extLst>
          </p:cNvPr>
          <p:cNvSpPr txBox="1"/>
          <p:nvPr/>
        </p:nvSpPr>
        <p:spPr>
          <a:xfrm>
            <a:off x="425513" y="1381126"/>
            <a:ext cx="11325885" cy="1323439"/>
          </a:xfrm>
          <a:prstGeom prst="rect">
            <a:avLst/>
          </a:prstGeom>
          <a:noFill/>
        </p:spPr>
        <p:txBody>
          <a:bodyPr wrap="square">
            <a:spAutoFit/>
          </a:bodyPr>
          <a:lstStyle/>
          <a:p>
            <a:pPr algn="just"/>
            <a:r>
              <a:rPr lang="ru-RU" sz="2000" b="1" dirty="0">
                <a:solidFill>
                  <a:schemeClr val="bg1"/>
                </a:solidFill>
                <a:effectLst/>
                <a:ea typeface="Times New Roman" panose="02020603050405020304" pitchFamily="18" charset="0"/>
              </a:rPr>
              <a:t>Административно-управленческий персонал, учебно-вспомогательный персонал, прочий обслуживающий персонал, научные работники (в том числе научные сотрудники), педагогические работники среднего профессионального образования и основного общего образования</a:t>
            </a:r>
            <a:endParaRPr lang="ru-RU" sz="2000" b="1" dirty="0">
              <a:solidFill>
                <a:schemeClr val="bg1"/>
              </a:solidFill>
            </a:endParaRPr>
          </a:p>
        </p:txBody>
      </p:sp>
    </p:spTree>
    <p:extLst>
      <p:ext uri="{BB962C8B-B14F-4D97-AF65-F5344CB8AC3E}">
        <p14:creationId xmlns:p14="http://schemas.microsoft.com/office/powerpoint/2010/main" val="204569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FD03E-798E-4118-B7D4-3E85419647BA}"/>
              </a:ext>
            </a:extLst>
          </p:cNvPr>
          <p:cNvSpPr>
            <a:spLocks noGrp="1"/>
          </p:cNvSpPr>
          <p:nvPr>
            <p:ph type="title"/>
          </p:nvPr>
        </p:nvSpPr>
        <p:spPr>
          <a:xfrm>
            <a:off x="283675" y="374425"/>
            <a:ext cx="11624650" cy="930028"/>
          </a:xfrm>
        </p:spPr>
        <p:txBody>
          <a:bodyPr rtlCol="0">
            <a:noAutofit/>
          </a:bodyPr>
          <a:lstStyle/>
          <a:p>
            <a:pPr algn="ctr" rtl="0"/>
            <a:r>
              <a:rPr lang="ru-RU" sz="2800" b="1" dirty="0"/>
              <a:t>Приложение №3. </a:t>
            </a:r>
            <a:br>
              <a:rPr lang="ru-RU" sz="2800" b="1" dirty="0"/>
            </a:br>
            <a:r>
              <a:rPr lang="ru-RU" sz="2800" b="1" dirty="0"/>
              <a:t>Показатели эффективности по образовательной и научной деятельности</a:t>
            </a:r>
          </a:p>
        </p:txBody>
      </p:sp>
      <p:graphicFrame>
        <p:nvGraphicFramePr>
          <p:cNvPr id="5" name="Таблица 5">
            <a:extLst>
              <a:ext uri="{FF2B5EF4-FFF2-40B4-BE49-F238E27FC236}">
                <a16:creationId xmlns:a16="http://schemas.microsoft.com/office/drawing/2014/main" id="{30A13E71-E3D3-4EB3-BACD-9F7250703A4C}"/>
              </a:ext>
            </a:extLst>
          </p:cNvPr>
          <p:cNvGraphicFramePr>
            <a:graphicFrameLocks noGrp="1"/>
          </p:cNvGraphicFramePr>
          <p:nvPr>
            <p:extLst>
              <p:ext uri="{D42A27DB-BD31-4B8C-83A1-F6EECF244321}">
                <p14:modId xmlns:p14="http://schemas.microsoft.com/office/powerpoint/2010/main" val="1314893736"/>
              </p:ext>
            </p:extLst>
          </p:nvPr>
        </p:nvGraphicFramePr>
        <p:xfrm>
          <a:off x="695663" y="1295400"/>
          <a:ext cx="10934022" cy="4957565"/>
        </p:xfrm>
        <a:graphic>
          <a:graphicData uri="http://schemas.openxmlformats.org/drawingml/2006/table">
            <a:tbl>
              <a:tblPr firstRow="1" bandRow="1">
                <a:tableStyleId>{5C22544A-7EE6-4342-B048-85BDC9FD1C3A}</a:tableStyleId>
              </a:tblPr>
              <a:tblGrid>
                <a:gridCol w="854075">
                  <a:extLst>
                    <a:ext uri="{9D8B030D-6E8A-4147-A177-3AD203B41FA5}">
                      <a16:colId xmlns:a16="http://schemas.microsoft.com/office/drawing/2014/main" val="1572926058"/>
                    </a:ext>
                  </a:extLst>
                </a:gridCol>
                <a:gridCol w="8365787">
                  <a:extLst>
                    <a:ext uri="{9D8B030D-6E8A-4147-A177-3AD203B41FA5}">
                      <a16:colId xmlns:a16="http://schemas.microsoft.com/office/drawing/2014/main" val="4216033545"/>
                    </a:ext>
                  </a:extLst>
                </a:gridCol>
                <a:gridCol w="1714160">
                  <a:extLst>
                    <a:ext uri="{9D8B030D-6E8A-4147-A177-3AD203B41FA5}">
                      <a16:colId xmlns:a16="http://schemas.microsoft.com/office/drawing/2014/main" val="1468198061"/>
                    </a:ext>
                  </a:extLst>
                </a:gridCol>
              </a:tblGrid>
              <a:tr h="453279">
                <a:tc>
                  <a:txBody>
                    <a:bodyPr/>
                    <a:lstStyle/>
                    <a:p>
                      <a:pPr algn="ctr"/>
                      <a:r>
                        <a:rPr lang="ru-RU" sz="1600" dirty="0"/>
                        <a:t>№</a:t>
                      </a:r>
                    </a:p>
                  </a:txBody>
                  <a:tcPr/>
                </a:tc>
                <a:tc>
                  <a:txBody>
                    <a:bodyPr/>
                    <a:lstStyle/>
                    <a:p>
                      <a:pPr algn="ctr"/>
                      <a:r>
                        <a:rPr lang="ru-RU" sz="1200" b="1" kern="1200" dirty="0">
                          <a:solidFill>
                            <a:schemeClr val="lt1"/>
                          </a:solidFill>
                          <a:effectLst/>
                          <a:latin typeface="+mn-lt"/>
                          <a:ea typeface="+mn-ea"/>
                          <a:cs typeface="+mn-cs"/>
                        </a:rPr>
                        <a:t>Критерии эффективного контракта</a:t>
                      </a:r>
                    </a:p>
                    <a:p>
                      <a:pPr algn="ctr"/>
                      <a:r>
                        <a:rPr lang="ru-RU" sz="1200" b="1" kern="1200" dirty="0">
                          <a:solidFill>
                            <a:schemeClr val="lt1"/>
                          </a:solidFill>
                          <a:effectLst/>
                          <a:latin typeface="+mn-lt"/>
                          <a:ea typeface="+mn-ea"/>
                          <a:cs typeface="+mn-cs"/>
                        </a:rPr>
                        <a:t>с прямыми денежными выплатами</a:t>
                      </a:r>
                      <a:endParaRPr lang="ru-RU" sz="1200" dirty="0"/>
                    </a:p>
                  </a:txBody>
                  <a:tcPr/>
                </a:tc>
                <a:tc>
                  <a:txBody>
                    <a:bodyPr/>
                    <a:lstStyle/>
                    <a:p>
                      <a:pPr algn="ctr"/>
                      <a:r>
                        <a:rPr lang="ru-RU" sz="1200" b="1" kern="1200" dirty="0">
                          <a:solidFill>
                            <a:schemeClr val="lt1"/>
                          </a:solidFill>
                          <a:effectLst/>
                          <a:latin typeface="+mn-lt"/>
                          <a:ea typeface="+mn-ea"/>
                          <a:cs typeface="+mn-cs"/>
                        </a:rPr>
                        <a:t>Размер выплат, руб.</a:t>
                      </a:r>
                      <a:endParaRPr lang="ru-RU" sz="1200" dirty="0"/>
                    </a:p>
                  </a:txBody>
                  <a:tcPr/>
                </a:tc>
                <a:extLst>
                  <a:ext uri="{0D108BD9-81ED-4DB2-BD59-A6C34878D82A}">
                    <a16:rowId xmlns:a16="http://schemas.microsoft.com/office/drawing/2014/main" val="1287331949"/>
                  </a:ext>
                </a:extLst>
              </a:tr>
              <a:tr h="392803">
                <a:tc>
                  <a:txBody>
                    <a:bodyPr/>
                    <a:lstStyle/>
                    <a:p>
                      <a:pPr algn="ctr"/>
                      <a:r>
                        <a:rPr lang="ru-RU" sz="1600" dirty="0"/>
                        <a:t>1.</a:t>
                      </a:r>
                    </a:p>
                  </a:txBody>
                  <a:tcPr/>
                </a:tc>
                <a:tc>
                  <a:txBody>
                    <a:bodyPr/>
                    <a:lstStyle/>
                    <a:p>
                      <a:r>
                        <a:rPr lang="ru-RU" sz="1400" kern="1200" dirty="0">
                          <a:solidFill>
                            <a:schemeClr val="dk1"/>
                          </a:solidFill>
                          <a:effectLst/>
                          <a:latin typeface="+mn-lt"/>
                          <a:ea typeface="+mn-ea"/>
                          <a:cs typeface="+mn-cs"/>
                        </a:rPr>
                        <a:t>Научное руководство обучающимися, удостоенными стипендии Президента РФ и Правительства РФ</a:t>
                      </a:r>
                      <a:endParaRPr lang="ru-RU" sz="1400" dirty="0"/>
                    </a:p>
                  </a:txBody>
                  <a:tcPr/>
                </a:tc>
                <a:tc>
                  <a:txBody>
                    <a:bodyPr/>
                    <a:lstStyle/>
                    <a:p>
                      <a:pPr algn="ctr"/>
                      <a:r>
                        <a:rPr lang="ru-RU" sz="1200" dirty="0"/>
                        <a:t>5 000 руб.</a:t>
                      </a:r>
                    </a:p>
                  </a:txBody>
                  <a:tcPr/>
                </a:tc>
                <a:extLst>
                  <a:ext uri="{0D108BD9-81ED-4DB2-BD59-A6C34878D82A}">
                    <a16:rowId xmlns:a16="http://schemas.microsoft.com/office/drawing/2014/main" val="1281164255"/>
                  </a:ext>
                </a:extLst>
              </a:tr>
              <a:tr h="590741">
                <a:tc>
                  <a:txBody>
                    <a:bodyPr/>
                    <a:lstStyle/>
                    <a:p>
                      <a:pPr algn="ctr"/>
                      <a:r>
                        <a:rPr lang="ru-RU" sz="1600" dirty="0"/>
                        <a:t>2.</a:t>
                      </a:r>
                    </a:p>
                  </a:txBody>
                  <a:tcPr/>
                </a:tc>
                <a:tc>
                  <a:txBody>
                    <a:bodyPr/>
                    <a:lstStyle/>
                    <a:p>
                      <a:r>
                        <a:rPr lang="ru-RU" sz="1400" kern="1200" dirty="0">
                          <a:solidFill>
                            <a:schemeClr val="dk1"/>
                          </a:solidFill>
                          <a:effectLst/>
                          <a:latin typeface="+mn-lt"/>
                          <a:ea typeface="+mn-ea"/>
                          <a:cs typeface="+mn-cs"/>
                        </a:rPr>
                        <a:t>Лицензирование новых направлений подготовки / специальностей (коллективу авторов) – по результату первого набора</a:t>
                      </a:r>
                      <a:endParaRPr lang="ru-RU" sz="1400" dirty="0"/>
                    </a:p>
                  </a:txBody>
                  <a:tcPr/>
                </a:tc>
                <a:tc>
                  <a:txBody>
                    <a:bodyPr/>
                    <a:lstStyle/>
                    <a:p>
                      <a:pPr algn="ctr"/>
                      <a:r>
                        <a:rPr lang="ru-RU" sz="1200" dirty="0"/>
                        <a:t>100 000 руб.</a:t>
                      </a:r>
                    </a:p>
                  </a:txBody>
                  <a:tcPr/>
                </a:tc>
                <a:extLst>
                  <a:ext uri="{0D108BD9-81ED-4DB2-BD59-A6C34878D82A}">
                    <a16:rowId xmlns:a16="http://schemas.microsoft.com/office/drawing/2014/main" val="79468861"/>
                  </a:ext>
                </a:extLst>
              </a:tr>
              <a:tr h="212895">
                <a:tc rowSpan="4">
                  <a:txBody>
                    <a:bodyPr/>
                    <a:lstStyle/>
                    <a:p>
                      <a:pPr algn="ctr"/>
                      <a:r>
                        <a:rPr lang="ru-RU" sz="1600" dirty="0"/>
                        <a:t>3.</a:t>
                      </a:r>
                    </a:p>
                  </a:txBody>
                  <a:tcPr/>
                </a:tc>
                <a:tc>
                  <a:txBody>
                    <a:bodyPr/>
                    <a:lstStyle/>
                    <a:p>
                      <a:r>
                        <a:rPr lang="ru-RU" sz="1400" kern="1200" dirty="0">
                          <a:solidFill>
                            <a:schemeClr val="dk1"/>
                          </a:solidFill>
                          <a:effectLst/>
                          <a:latin typeface="+mn-lt"/>
                          <a:ea typeface="+mn-ea"/>
                          <a:cs typeface="+mn-cs"/>
                        </a:rPr>
                        <a:t>Разработка реализуемых вузом </a:t>
                      </a:r>
                      <a:r>
                        <a:rPr lang="ru-RU" sz="1400" b="1"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сетевых основных образовательных программ (коллективу авторов):</a:t>
                      </a:r>
                    </a:p>
                  </a:txBody>
                  <a:tcPr/>
                </a:tc>
                <a:tc>
                  <a:txBody>
                    <a:bodyPr/>
                    <a:lstStyle/>
                    <a:p>
                      <a:pPr algn="ctr"/>
                      <a:endParaRPr lang="ru-RU" sz="1200" dirty="0"/>
                    </a:p>
                  </a:txBody>
                  <a:tcPr/>
                </a:tc>
                <a:extLst>
                  <a:ext uri="{0D108BD9-81ED-4DB2-BD59-A6C34878D82A}">
                    <a16:rowId xmlns:a16="http://schemas.microsoft.com/office/drawing/2014/main" val="4074971844"/>
                  </a:ext>
                </a:extLst>
              </a:tr>
              <a:tr h="0">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a:t>
                      </a:r>
                      <a:r>
                        <a:rPr lang="en-US" sz="1400"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всероссийского уровня с организацией-участником, осуществляющей образовательную деятельность;</a:t>
                      </a:r>
                    </a:p>
                    <a:p>
                      <a:endParaRPr lang="ru-RU" sz="1400" dirty="0"/>
                    </a:p>
                  </a:txBody>
                  <a:tcPr/>
                </a:tc>
                <a:tc>
                  <a:txBody>
                    <a:bodyPr/>
                    <a:lstStyle/>
                    <a:p>
                      <a:pPr algn="ctr"/>
                      <a:r>
                        <a:rPr lang="ru-RU" sz="1200" dirty="0"/>
                        <a:t>80 000</a:t>
                      </a:r>
                    </a:p>
                  </a:txBody>
                  <a:tcPr/>
                </a:tc>
                <a:extLst>
                  <a:ext uri="{0D108BD9-81ED-4DB2-BD59-A6C34878D82A}">
                    <a16:rowId xmlns:a16="http://schemas.microsoft.com/office/drawing/2014/main" val="3150402336"/>
                  </a:ext>
                </a:extLst>
              </a:tr>
              <a:tr h="486153">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 всероссийского уровня с организацией-участником, обладающей ресурсами для осуществления образовательной деятельности;</a:t>
                      </a:r>
                    </a:p>
                    <a:p>
                      <a:endParaRPr lang="ru-RU" sz="1400" dirty="0"/>
                    </a:p>
                  </a:txBody>
                  <a:tcPr/>
                </a:tc>
                <a:tc>
                  <a:txBody>
                    <a:bodyPr/>
                    <a:lstStyle/>
                    <a:p>
                      <a:pPr algn="ctr"/>
                      <a:r>
                        <a:rPr lang="ru-RU" sz="1200" dirty="0"/>
                        <a:t>20 000</a:t>
                      </a:r>
                    </a:p>
                  </a:txBody>
                  <a:tcPr/>
                </a:tc>
                <a:extLst>
                  <a:ext uri="{0D108BD9-81ED-4DB2-BD59-A6C34878D82A}">
                    <a16:rowId xmlns:a16="http://schemas.microsoft.com/office/drawing/2014/main" val="967189758"/>
                  </a:ext>
                </a:extLst>
              </a:tr>
              <a:tr h="289609">
                <a:tc vMerge="1">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effectLst/>
                          <a:latin typeface="+mn-lt"/>
                          <a:ea typeface="+mn-ea"/>
                          <a:cs typeface="+mn-cs"/>
                        </a:rPr>
                        <a:t>- международного уровня.</a:t>
                      </a:r>
                      <a:endParaRPr lang="ru-RU" sz="1400" dirty="0"/>
                    </a:p>
                    <a:p>
                      <a:endParaRPr lang="ru-RU" sz="1400" dirty="0"/>
                    </a:p>
                  </a:txBody>
                  <a:tcPr/>
                </a:tc>
                <a:tc>
                  <a:txBody>
                    <a:bodyPr/>
                    <a:lstStyle/>
                    <a:p>
                      <a:pPr algn="ctr"/>
                      <a:r>
                        <a:rPr lang="ru-RU" sz="1200" dirty="0"/>
                        <a:t>120 000</a:t>
                      </a:r>
                    </a:p>
                  </a:txBody>
                  <a:tcPr/>
                </a:tc>
                <a:extLst>
                  <a:ext uri="{0D108BD9-81ED-4DB2-BD59-A6C34878D82A}">
                    <a16:rowId xmlns:a16="http://schemas.microsoft.com/office/drawing/2014/main" val="3877738648"/>
                  </a:ext>
                </a:extLst>
              </a:tr>
              <a:tr h="300492">
                <a:tc>
                  <a:txBody>
                    <a:bodyPr/>
                    <a:lstStyle/>
                    <a:p>
                      <a:pPr algn="ctr"/>
                      <a:r>
                        <a:rPr lang="ru-RU" sz="1600" dirty="0"/>
                        <a:t>4.</a:t>
                      </a:r>
                    </a:p>
                  </a:txBody>
                  <a:tcPr/>
                </a:tc>
                <a:tc>
                  <a:txBody>
                    <a:bodyPr/>
                    <a:lstStyle/>
                    <a:p>
                      <a:r>
                        <a:rPr lang="ru-RU" sz="1400" kern="1200" dirty="0">
                          <a:solidFill>
                            <a:schemeClr val="dk1"/>
                          </a:solidFill>
                          <a:effectLst/>
                          <a:latin typeface="+mn-lt"/>
                          <a:ea typeface="+mn-ea"/>
                          <a:cs typeface="+mn-cs"/>
                        </a:rPr>
                        <a:t>Разработка онлайн-курса, вошедшего в </a:t>
                      </a:r>
                      <a:r>
                        <a:rPr lang="en-US" sz="1400" kern="1200" dirty="0">
                          <a:solidFill>
                            <a:schemeClr val="dk1"/>
                          </a:solidFill>
                          <a:effectLst/>
                          <a:latin typeface="+mn-lt"/>
                          <a:ea typeface="+mn-ea"/>
                          <a:cs typeface="+mn-cs"/>
                        </a:rPr>
                        <a:t>MOOC</a:t>
                      </a:r>
                      <a:r>
                        <a:rPr lang="ru-RU" sz="1400" kern="1200" dirty="0">
                          <a:solidFill>
                            <a:schemeClr val="dk1"/>
                          </a:solidFill>
                          <a:effectLst/>
                          <a:latin typeface="+mn-lt"/>
                          <a:ea typeface="+mn-ea"/>
                          <a:cs typeface="+mn-cs"/>
                        </a:rPr>
                        <a:t> (массовые открытые онлайн курсы)</a:t>
                      </a:r>
                      <a:endParaRPr lang="ru-RU" sz="1400" dirty="0"/>
                    </a:p>
                  </a:txBody>
                  <a:tcPr/>
                </a:tc>
                <a:tc>
                  <a:txBody>
                    <a:bodyPr/>
                    <a:lstStyle/>
                    <a:p>
                      <a:pPr algn="ctr"/>
                      <a:r>
                        <a:rPr lang="ru-RU" sz="1200" dirty="0"/>
                        <a:t>25 000</a:t>
                      </a:r>
                    </a:p>
                  </a:txBody>
                  <a:tcPr/>
                </a:tc>
                <a:extLst>
                  <a:ext uri="{0D108BD9-81ED-4DB2-BD59-A6C34878D82A}">
                    <a16:rowId xmlns:a16="http://schemas.microsoft.com/office/drawing/2014/main" val="1348919670"/>
                  </a:ext>
                </a:extLst>
              </a:tr>
              <a:tr h="512198">
                <a:tc>
                  <a:txBody>
                    <a:bodyPr/>
                    <a:lstStyle/>
                    <a:p>
                      <a:pPr algn="ctr"/>
                      <a:r>
                        <a:rPr lang="ru-RU" sz="1600" dirty="0"/>
                        <a:t>5.</a:t>
                      </a:r>
                    </a:p>
                  </a:txBody>
                  <a:tcPr/>
                </a:tc>
                <a:tc>
                  <a:txBody>
                    <a:bodyPr/>
                    <a:lstStyle/>
                    <a:p>
                      <a:r>
                        <a:rPr lang="ru-RU" sz="1400" kern="1200" dirty="0">
                          <a:solidFill>
                            <a:schemeClr val="dk1"/>
                          </a:solidFill>
                          <a:effectLst/>
                          <a:latin typeface="+mn-lt"/>
                          <a:ea typeface="+mn-ea"/>
                          <a:cs typeface="+mn-cs"/>
                        </a:rPr>
                        <a:t>Академическая мобильность: работа приглашенным преподавателем в зарубежных вузах или научно-исследовательских институтах не менее семестра (модуля)</a:t>
                      </a:r>
                      <a:endParaRPr lang="ru-RU" sz="1400" dirty="0"/>
                    </a:p>
                  </a:txBody>
                  <a:tcPr/>
                </a:tc>
                <a:tc>
                  <a:txBody>
                    <a:bodyPr/>
                    <a:lstStyle/>
                    <a:p>
                      <a:pPr algn="ctr"/>
                      <a:r>
                        <a:rPr lang="ru-RU" sz="1200" dirty="0"/>
                        <a:t>20 000</a:t>
                      </a:r>
                    </a:p>
                  </a:txBody>
                  <a:tcPr/>
                </a:tc>
                <a:extLst>
                  <a:ext uri="{0D108BD9-81ED-4DB2-BD59-A6C34878D82A}">
                    <a16:rowId xmlns:a16="http://schemas.microsoft.com/office/drawing/2014/main" val="1011883096"/>
                  </a:ext>
                </a:extLst>
              </a:tr>
              <a:tr h="590741">
                <a:tc>
                  <a:txBody>
                    <a:bodyPr/>
                    <a:lstStyle/>
                    <a:p>
                      <a:pPr algn="ctr"/>
                      <a:r>
                        <a:rPr lang="ru-RU" sz="1600" dirty="0"/>
                        <a:t>6.</a:t>
                      </a:r>
                    </a:p>
                  </a:txBody>
                  <a:tcPr/>
                </a:tc>
                <a:tc>
                  <a:txBody>
                    <a:bodyPr/>
                    <a:lstStyle/>
                    <a:p>
                      <a:r>
                        <a:rPr lang="ru-RU" sz="1400" kern="1200" dirty="0">
                          <a:solidFill>
                            <a:schemeClr val="dk1"/>
                          </a:solidFill>
                          <a:effectLst/>
                          <a:latin typeface="+mn-lt"/>
                          <a:ea typeface="+mn-ea"/>
                          <a:cs typeface="+mn-cs"/>
                        </a:rPr>
                        <a:t>Реализация дисциплины ООП на иностранном языке</a:t>
                      </a:r>
                      <a:endParaRPr lang="ru-RU" sz="1400" dirty="0"/>
                    </a:p>
                  </a:txBody>
                  <a:tcPr/>
                </a:tc>
                <a:tc>
                  <a:txBody>
                    <a:bodyPr/>
                    <a:lstStyle/>
                    <a:p>
                      <a:pPr algn="ctr"/>
                      <a:r>
                        <a:rPr lang="ru-RU" sz="1200" dirty="0"/>
                        <a:t>20 000</a:t>
                      </a:r>
                    </a:p>
                  </a:txBody>
                  <a:tcPr/>
                </a:tc>
                <a:extLst>
                  <a:ext uri="{0D108BD9-81ED-4DB2-BD59-A6C34878D82A}">
                    <a16:rowId xmlns:a16="http://schemas.microsoft.com/office/drawing/2014/main" val="2503002238"/>
                  </a:ext>
                </a:extLst>
              </a:tr>
            </a:tbl>
          </a:graphicData>
        </a:graphic>
      </p:graphicFrame>
    </p:spTree>
    <p:extLst>
      <p:ext uri="{BB962C8B-B14F-4D97-AF65-F5344CB8AC3E}">
        <p14:creationId xmlns:p14="http://schemas.microsoft.com/office/powerpoint/2010/main" val="2291735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244444" y="665826"/>
            <a:ext cx="11525061" cy="1054332"/>
          </a:xfrm>
        </p:spPr>
        <p:txBody>
          <a:bodyPr rtlCol="0" anchor="ctr">
            <a:normAutofit fontScale="90000"/>
          </a:bodyPr>
          <a:lstStyle/>
          <a:p>
            <a:pPr algn="ctr" rtl="0"/>
            <a:r>
              <a:rPr lang="ru-RU" sz="3200" b="1" dirty="0"/>
              <a:t>Приложение №3. </a:t>
            </a:r>
            <a:br>
              <a:rPr lang="ru-RU" sz="3200" b="1" dirty="0"/>
            </a:br>
            <a:r>
              <a:rPr lang="ru-RU" sz="3200" b="1" dirty="0"/>
              <a:t>Показатели эффективности по образовательной и научной деятельности</a:t>
            </a:r>
            <a:endParaRPr lang="ru-RU" sz="3200" b="1" dirty="0">
              <a:solidFill>
                <a:srgbClr val="FFFEFF"/>
              </a:solidFill>
            </a:endParaRPr>
          </a:p>
        </p:txBody>
      </p:sp>
      <p:graphicFrame>
        <p:nvGraphicFramePr>
          <p:cNvPr id="6" name="Таблица 6">
            <a:extLst>
              <a:ext uri="{FF2B5EF4-FFF2-40B4-BE49-F238E27FC236}">
                <a16:creationId xmlns:a16="http://schemas.microsoft.com/office/drawing/2014/main" id="{6D14A2A6-8ED9-4E7D-9847-06FB6E9EABAF}"/>
              </a:ext>
            </a:extLst>
          </p:cNvPr>
          <p:cNvGraphicFramePr>
            <a:graphicFrameLocks noGrp="1"/>
          </p:cNvGraphicFramePr>
          <p:nvPr>
            <p:ph idx="1"/>
            <p:extLst>
              <p:ext uri="{D42A27DB-BD31-4B8C-83A1-F6EECF244321}">
                <p14:modId xmlns:p14="http://schemas.microsoft.com/office/powerpoint/2010/main" val="1360595455"/>
              </p:ext>
            </p:extLst>
          </p:nvPr>
        </p:nvGraphicFramePr>
        <p:xfrm>
          <a:off x="869157" y="1874174"/>
          <a:ext cx="10453686" cy="4318000"/>
        </p:xfrm>
        <a:graphic>
          <a:graphicData uri="http://schemas.openxmlformats.org/drawingml/2006/table">
            <a:tbl>
              <a:tblPr firstRow="1" bandRow="1">
                <a:tableStyleId>{5C22544A-7EE6-4342-B048-85BDC9FD1C3A}</a:tableStyleId>
              </a:tblPr>
              <a:tblGrid>
                <a:gridCol w="959081">
                  <a:extLst>
                    <a:ext uri="{9D8B030D-6E8A-4147-A177-3AD203B41FA5}">
                      <a16:colId xmlns:a16="http://schemas.microsoft.com/office/drawing/2014/main" val="2391446775"/>
                    </a:ext>
                  </a:extLst>
                </a:gridCol>
                <a:gridCol w="7856738">
                  <a:extLst>
                    <a:ext uri="{9D8B030D-6E8A-4147-A177-3AD203B41FA5}">
                      <a16:colId xmlns:a16="http://schemas.microsoft.com/office/drawing/2014/main" val="3749015247"/>
                    </a:ext>
                  </a:extLst>
                </a:gridCol>
                <a:gridCol w="1637867">
                  <a:extLst>
                    <a:ext uri="{9D8B030D-6E8A-4147-A177-3AD203B41FA5}">
                      <a16:colId xmlns:a16="http://schemas.microsoft.com/office/drawing/2014/main" val="3136379406"/>
                    </a:ext>
                  </a:extLst>
                </a:gridCol>
              </a:tblGrid>
              <a:tr h="370840">
                <a:tc>
                  <a:txBody>
                    <a:bodyPr/>
                    <a:lstStyle/>
                    <a:p>
                      <a:pPr algn="ctr"/>
                      <a:r>
                        <a:rPr lang="ru-RU" b="0" dirty="0">
                          <a:solidFill>
                            <a:schemeClr val="tx1"/>
                          </a:solidFill>
                          <a:latin typeface="+mn-lt"/>
                        </a:rPr>
                        <a:t>7.</a:t>
                      </a:r>
                    </a:p>
                  </a:txBody>
                  <a:tcPr>
                    <a:solidFill>
                      <a:srgbClr val="F5F2EC"/>
                    </a:solidFill>
                  </a:tcPr>
                </a:tc>
                <a:tc>
                  <a:txBody>
                    <a:bodyPr/>
                    <a:lstStyle/>
                    <a:p>
                      <a:r>
                        <a:rPr lang="ru-RU" sz="1800" b="0" kern="1200" dirty="0">
                          <a:solidFill>
                            <a:schemeClr val="tx1"/>
                          </a:solidFill>
                          <a:effectLst/>
                          <a:latin typeface="+mn-lt"/>
                          <a:ea typeface="+mn-ea"/>
                          <a:cs typeface="+mn-cs"/>
                        </a:rPr>
                        <a:t>Научная публикация в изданиях </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1, индексируемых в международных реферативных базах данных и системах цитирования</a:t>
                      </a:r>
                      <a:endParaRPr lang="ru-RU" b="0" dirty="0">
                        <a:solidFill>
                          <a:schemeClr val="tx1"/>
                        </a:solidFill>
                        <a:latin typeface="+mn-lt"/>
                      </a:endParaRPr>
                    </a:p>
                  </a:txBody>
                  <a:tcPr>
                    <a:solidFill>
                      <a:srgbClr val="F5F2EC"/>
                    </a:solidFill>
                  </a:tcPr>
                </a:tc>
                <a:tc>
                  <a:txBody>
                    <a:bodyPr/>
                    <a:lstStyle/>
                    <a:p>
                      <a:pPr algn="ctr"/>
                      <a:r>
                        <a:rPr lang="ru-RU" b="0" dirty="0">
                          <a:solidFill>
                            <a:schemeClr val="tx1"/>
                          </a:solidFill>
                          <a:latin typeface="+mn-lt"/>
                        </a:rPr>
                        <a:t>50 000 руб.</a:t>
                      </a:r>
                    </a:p>
                  </a:txBody>
                  <a:tcPr>
                    <a:solidFill>
                      <a:srgbClr val="F5F2EC"/>
                    </a:solidFill>
                  </a:tcPr>
                </a:tc>
                <a:extLst>
                  <a:ext uri="{0D108BD9-81ED-4DB2-BD59-A6C34878D82A}">
                    <a16:rowId xmlns:a16="http://schemas.microsoft.com/office/drawing/2014/main" val="3476673171"/>
                  </a:ext>
                </a:extLst>
              </a:tr>
              <a:tr h="370840">
                <a:tc>
                  <a:txBody>
                    <a:bodyPr/>
                    <a:lstStyle/>
                    <a:p>
                      <a:pPr algn="ctr"/>
                      <a:r>
                        <a:rPr lang="ru-RU" b="0" dirty="0">
                          <a:solidFill>
                            <a:schemeClr val="tx1"/>
                          </a:solidFill>
                          <a:latin typeface="+mn-lt"/>
                        </a:rPr>
                        <a:t>8.</a:t>
                      </a:r>
                    </a:p>
                  </a:txBody>
                  <a:tcPr/>
                </a:tc>
                <a:tc>
                  <a:txBody>
                    <a:bodyPr/>
                    <a:lstStyle/>
                    <a:p>
                      <a:r>
                        <a:rPr lang="ru-RU" sz="1800" b="0" kern="1200" dirty="0">
                          <a:solidFill>
                            <a:schemeClr val="tx1"/>
                          </a:solidFill>
                          <a:effectLst/>
                          <a:latin typeface="+mn-lt"/>
                          <a:ea typeface="+mn-ea"/>
                          <a:cs typeface="+mn-cs"/>
                        </a:rPr>
                        <a:t>Научная публикация в изданиях </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2, индексируемых в международных реферативных базах данных и системах цитирования</a:t>
                      </a:r>
                      <a:endParaRPr lang="ru-RU" b="0" dirty="0">
                        <a:solidFill>
                          <a:schemeClr val="tx1"/>
                        </a:solidFill>
                        <a:latin typeface="+mn-lt"/>
                      </a:endParaRPr>
                    </a:p>
                  </a:txBody>
                  <a:tcPr/>
                </a:tc>
                <a:tc>
                  <a:txBody>
                    <a:bodyPr/>
                    <a:lstStyle/>
                    <a:p>
                      <a:pPr algn="ctr"/>
                      <a:r>
                        <a:rPr lang="ru-RU" b="0" dirty="0">
                          <a:solidFill>
                            <a:schemeClr val="tx1"/>
                          </a:solidFill>
                          <a:latin typeface="+mn-lt"/>
                        </a:rPr>
                        <a:t>20 000 руб. </a:t>
                      </a:r>
                    </a:p>
                  </a:txBody>
                  <a:tcPr/>
                </a:tc>
                <a:extLst>
                  <a:ext uri="{0D108BD9-81ED-4DB2-BD59-A6C34878D82A}">
                    <a16:rowId xmlns:a16="http://schemas.microsoft.com/office/drawing/2014/main" val="218115323"/>
                  </a:ext>
                </a:extLst>
              </a:tr>
              <a:tr h="370840">
                <a:tc>
                  <a:txBody>
                    <a:bodyPr/>
                    <a:lstStyle/>
                    <a:p>
                      <a:pPr algn="ctr"/>
                      <a:r>
                        <a:rPr lang="ru-RU" b="0" dirty="0">
                          <a:solidFill>
                            <a:schemeClr val="tx1"/>
                          </a:solidFill>
                          <a:latin typeface="+mn-lt"/>
                        </a:rPr>
                        <a:t>9.</a:t>
                      </a:r>
                    </a:p>
                  </a:txBody>
                  <a:tcPr/>
                </a:tc>
                <a:tc>
                  <a:txBody>
                    <a:bodyPr/>
                    <a:lstStyle/>
                    <a:p>
                      <a:r>
                        <a:rPr lang="ru-RU" sz="1800" b="0" kern="1200" dirty="0">
                          <a:solidFill>
                            <a:schemeClr val="tx1"/>
                          </a:solidFill>
                          <a:effectLst/>
                          <a:latin typeface="+mn-lt"/>
                          <a:ea typeface="+mn-ea"/>
                          <a:cs typeface="+mn-cs"/>
                        </a:rPr>
                        <a:t>Научная публикация в изданиях </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3-</a:t>
                      </a:r>
                      <a:r>
                        <a:rPr lang="en-US" sz="1800" b="0" kern="1200" dirty="0">
                          <a:solidFill>
                            <a:schemeClr val="tx1"/>
                          </a:solidFill>
                          <a:effectLst/>
                          <a:latin typeface="+mn-lt"/>
                          <a:ea typeface="+mn-ea"/>
                          <a:cs typeface="+mn-cs"/>
                        </a:rPr>
                        <a:t>Q</a:t>
                      </a:r>
                      <a:r>
                        <a:rPr lang="ru-RU" sz="1800" b="0" kern="1200" dirty="0">
                          <a:solidFill>
                            <a:schemeClr val="tx1"/>
                          </a:solidFill>
                          <a:effectLst/>
                          <a:latin typeface="+mn-lt"/>
                          <a:ea typeface="+mn-ea"/>
                          <a:cs typeface="+mn-cs"/>
                        </a:rPr>
                        <a:t>4 или без указания квартиля, индексируемых в международных реферативных базах данных и системах цитирования</a:t>
                      </a:r>
                      <a:endParaRPr lang="ru-RU" b="0" dirty="0">
                        <a:solidFill>
                          <a:schemeClr val="tx1"/>
                        </a:solidFill>
                        <a:latin typeface="+mn-lt"/>
                      </a:endParaRPr>
                    </a:p>
                  </a:txBody>
                  <a:tcPr/>
                </a:tc>
                <a:tc>
                  <a:txBody>
                    <a:bodyPr/>
                    <a:lstStyle/>
                    <a:p>
                      <a:pPr algn="ctr"/>
                      <a:r>
                        <a:rPr lang="ru-RU" b="0" dirty="0">
                          <a:solidFill>
                            <a:schemeClr val="tx1"/>
                          </a:solidFill>
                          <a:latin typeface="+mn-lt"/>
                        </a:rPr>
                        <a:t>15 000 руб.</a:t>
                      </a:r>
                    </a:p>
                  </a:txBody>
                  <a:tcPr/>
                </a:tc>
                <a:extLst>
                  <a:ext uri="{0D108BD9-81ED-4DB2-BD59-A6C34878D82A}">
                    <a16:rowId xmlns:a16="http://schemas.microsoft.com/office/drawing/2014/main" val="2173581958"/>
                  </a:ext>
                </a:extLst>
              </a:tr>
              <a:tr h="370840">
                <a:tc>
                  <a:txBody>
                    <a:bodyPr/>
                    <a:lstStyle/>
                    <a:p>
                      <a:pPr algn="ctr"/>
                      <a:r>
                        <a:rPr lang="ru-RU" b="0" dirty="0">
                          <a:solidFill>
                            <a:schemeClr val="tx1"/>
                          </a:solidFill>
                          <a:latin typeface="+mn-lt"/>
                        </a:rPr>
                        <a:t>10.</a:t>
                      </a:r>
                    </a:p>
                  </a:txBody>
                  <a:tcPr/>
                </a:tc>
                <a:tc>
                  <a:txBody>
                    <a:bodyPr/>
                    <a:lstStyle/>
                    <a:p>
                      <a:r>
                        <a:rPr lang="ru-RU" sz="1800" b="0" kern="1200" dirty="0">
                          <a:solidFill>
                            <a:schemeClr val="tx1"/>
                          </a:solidFill>
                          <a:effectLst/>
                          <a:latin typeface="+mn-lt"/>
                          <a:ea typeface="+mn-ea"/>
                          <a:cs typeface="+mn-cs"/>
                        </a:rPr>
                        <a:t>Защита кандидатской диссертации</a:t>
                      </a:r>
                      <a:endParaRPr lang="ru-RU" b="0" dirty="0">
                        <a:solidFill>
                          <a:schemeClr val="tx1"/>
                        </a:solidFill>
                        <a:latin typeface="+mn-lt"/>
                      </a:endParaRPr>
                    </a:p>
                  </a:txBody>
                  <a:tcPr/>
                </a:tc>
                <a:tc>
                  <a:txBody>
                    <a:bodyPr/>
                    <a:lstStyle/>
                    <a:p>
                      <a:pPr algn="ctr"/>
                      <a:r>
                        <a:rPr lang="ru-RU" b="0" dirty="0">
                          <a:solidFill>
                            <a:schemeClr val="tx1"/>
                          </a:solidFill>
                          <a:latin typeface="+mn-lt"/>
                        </a:rPr>
                        <a:t>50 000 руб.</a:t>
                      </a:r>
                    </a:p>
                  </a:txBody>
                  <a:tcPr/>
                </a:tc>
                <a:extLst>
                  <a:ext uri="{0D108BD9-81ED-4DB2-BD59-A6C34878D82A}">
                    <a16:rowId xmlns:a16="http://schemas.microsoft.com/office/drawing/2014/main" val="1445251586"/>
                  </a:ext>
                </a:extLst>
              </a:tr>
              <a:tr h="370840">
                <a:tc>
                  <a:txBody>
                    <a:bodyPr/>
                    <a:lstStyle/>
                    <a:p>
                      <a:pPr algn="ctr"/>
                      <a:r>
                        <a:rPr lang="ru-RU" b="0" dirty="0">
                          <a:solidFill>
                            <a:schemeClr val="tx1"/>
                          </a:solidFill>
                          <a:latin typeface="+mn-lt"/>
                        </a:rPr>
                        <a:t>11.</a:t>
                      </a:r>
                    </a:p>
                  </a:txBody>
                  <a:tcPr/>
                </a:tc>
                <a:tc>
                  <a:txBody>
                    <a:bodyPr/>
                    <a:lstStyle/>
                    <a:p>
                      <a:r>
                        <a:rPr lang="ru-RU" sz="1800" b="0" kern="1200" dirty="0">
                          <a:solidFill>
                            <a:schemeClr val="tx1"/>
                          </a:solidFill>
                          <a:effectLst/>
                          <a:latin typeface="+mn-lt"/>
                          <a:ea typeface="+mn-ea"/>
                          <a:cs typeface="+mn-cs"/>
                        </a:rPr>
                        <a:t>Получение ученого звания доцента</a:t>
                      </a:r>
                      <a:endParaRPr lang="ru-RU" b="0" dirty="0">
                        <a:solidFill>
                          <a:schemeClr val="tx1"/>
                        </a:solidFill>
                        <a:latin typeface="+mn-lt"/>
                      </a:endParaRPr>
                    </a:p>
                  </a:txBody>
                  <a:tcPr/>
                </a:tc>
                <a:tc>
                  <a:txBody>
                    <a:bodyPr/>
                    <a:lstStyle/>
                    <a:p>
                      <a:pPr algn="ctr"/>
                      <a:r>
                        <a:rPr lang="ru-RU" b="0" dirty="0">
                          <a:solidFill>
                            <a:schemeClr val="tx1"/>
                          </a:solidFill>
                          <a:latin typeface="+mn-lt"/>
                        </a:rPr>
                        <a:t>20 000 руб.</a:t>
                      </a:r>
                    </a:p>
                  </a:txBody>
                  <a:tcPr/>
                </a:tc>
                <a:extLst>
                  <a:ext uri="{0D108BD9-81ED-4DB2-BD59-A6C34878D82A}">
                    <a16:rowId xmlns:a16="http://schemas.microsoft.com/office/drawing/2014/main" val="571191090"/>
                  </a:ext>
                </a:extLst>
              </a:tr>
              <a:tr h="370840">
                <a:tc>
                  <a:txBody>
                    <a:bodyPr/>
                    <a:lstStyle/>
                    <a:p>
                      <a:pPr algn="ctr"/>
                      <a:r>
                        <a:rPr lang="ru-RU" b="0" dirty="0">
                          <a:solidFill>
                            <a:schemeClr val="tx1"/>
                          </a:solidFill>
                          <a:latin typeface="+mn-lt"/>
                        </a:rPr>
                        <a:t>12.</a:t>
                      </a:r>
                    </a:p>
                  </a:txBody>
                  <a:tcPr/>
                </a:tc>
                <a:tc>
                  <a:txBody>
                    <a:bodyPr/>
                    <a:lstStyle/>
                    <a:p>
                      <a:r>
                        <a:rPr lang="ru-RU" sz="1800" b="0" kern="1200" dirty="0">
                          <a:solidFill>
                            <a:schemeClr val="tx1"/>
                          </a:solidFill>
                          <a:effectLst/>
                          <a:latin typeface="+mn-lt"/>
                          <a:ea typeface="+mn-ea"/>
                          <a:cs typeface="+mn-cs"/>
                        </a:rPr>
                        <a:t>Защита докторской диссертации</a:t>
                      </a:r>
                      <a:endParaRPr lang="ru-RU" b="0" dirty="0">
                        <a:solidFill>
                          <a:schemeClr val="tx1"/>
                        </a:solidFill>
                        <a:latin typeface="+mn-lt"/>
                      </a:endParaRPr>
                    </a:p>
                  </a:txBody>
                  <a:tcPr/>
                </a:tc>
                <a:tc>
                  <a:txBody>
                    <a:bodyPr/>
                    <a:lstStyle/>
                    <a:p>
                      <a:pPr algn="ctr"/>
                      <a:r>
                        <a:rPr lang="ru-RU" b="0" dirty="0">
                          <a:solidFill>
                            <a:schemeClr val="tx1"/>
                          </a:solidFill>
                          <a:latin typeface="+mn-lt"/>
                        </a:rPr>
                        <a:t>100 000 руб.</a:t>
                      </a:r>
                    </a:p>
                  </a:txBody>
                  <a:tcPr/>
                </a:tc>
                <a:extLst>
                  <a:ext uri="{0D108BD9-81ED-4DB2-BD59-A6C34878D82A}">
                    <a16:rowId xmlns:a16="http://schemas.microsoft.com/office/drawing/2014/main" val="3972974297"/>
                  </a:ext>
                </a:extLst>
              </a:tr>
              <a:tr h="370840">
                <a:tc>
                  <a:txBody>
                    <a:bodyPr/>
                    <a:lstStyle/>
                    <a:p>
                      <a:pPr algn="ctr"/>
                      <a:r>
                        <a:rPr lang="ru-RU" b="0" dirty="0">
                          <a:solidFill>
                            <a:schemeClr val="tx1"/>
                          </a:solidFill>
                          <a:latin typeface="+mn-lt"/>
                        </a:rPr>
                        <a:t>13.</a:t>
                      </a:r>
                    </a:p>
                  </a:txBody>
                  <a:tcPr/>
                </a:tc>
                <a:tc>
                  <a:txBody>
                    <a:bodyPr/>
                    <a:lstStyle/>
                    <a:p>
                      <a:r>
                        <a:rPr lang="ru-RU" sz="1800" b="0" kern="1200" dirty="0">
                          <a:solidFill>
                            <a:schemeClr val="tx1"/>
                          </a:solidFill>
                          <a:effectLst/>
                          <a:latin typeface="+mn-lt"/>
                          <a:ea typeface="+mn-ea"/>
                          <a:cs typeface="+mn-cs"/>
                        </a:rPr>
                        <a:t>Получение ученого звания профессора</a:t>
                      </a:r>
                      <a:endParaRPr lang="ru-RU" b="0" dirty="0">
                        <a:solidFill>
                          <a:schemeClr val="tx1"/>
                        </a:solidFill>
                        <a:latin typeface="+mn-lt"/>
                      </a:endParaRPr>
                    </a:p>
                  </a:txBody>
                  <a:tcPr/>
                </a:tc>
                <a:tc>
                  <a:txBody>
                    <a:bodyPr/>
                    <a:lstStyle/>
                    <a:p>
                      <a:pPr algn="ctr"/>
                      <a:r>
                        <a:rPr lang="ru-RU" b="0" dirty="0">
                          <a:solidFill>
                            <a:schemeClr val="tx1"/>
                          </a:solidFill>
                          <a:latin typeface="+mn-lt"/>
                        </a:rPr>
                        <a:t>40 000 руб.</a:t>
                      </a:r>
                    </a:p>
                  </a:txBody>
                  <a:tcPr/>
                </a:tc>
                <a:extLst>
                  <a:ext uri="{0D108BD9-81ED-4DB2-BD59-A6C34878D82A}">
                    <a16:rowId xmlns:a16="http://schemas.microsoft.com/office/drawing/2014/main" val="3914385983"/>
                  </a:ext>
                </a:extLst>
              </a:tr>
              <a:tr h="370840">
                <a:tc>
                  <a:txBody>
                    <a:bodyPr/>
                    <a:lstStyle/>
                    <a:p>
                      <a:pPr algn="ctr"/>
                      <a:r>
                        <a:rPr lang="ru-RU" b="0" dirty="0">
                          <a:solidFill>
                            <a:schemeClr val="tx1"/>
                          </a:solidFill>
                          <a:latin typeface="+mn-lt"/>
                        </a:rPr>
                        <a:t>14.</a:t>
                      </a:r>
                    </a:p>
                  </a:txBody>
                  <a:tcPr/>
                </a:tc>
                <a:tc>
                  <a:txBody>
                    <a:bodyPr/>
                    <a:lstStyle/>
                    <a:p>
                      <a:r>
                        <a:rPr lang="ru-RU" sz="1800" b="0" kern="1200" dirty="0">
                          <a:solidFill>
                            <a:schemeClr val="tx1"/>
                          </a:solidFill>
                          <a:effectLst/>
                          <a:latin typeface="+mn-lt"/>
                          <a:ea typeface="+mn-ea"/>
                          <a:cs typeface="+mn-cs"/>
                        </a:rPr>
                        <a:t>Научное руководство защитившихся в срок аспирантов и сотрудников ТвГУ на соискание ученой степени кандидата наук</a:t>
                      </a:r>
                      <a:endParaRPr lang="ru-RU" b="0" dirty="0">
                        <a:solidFill>
                          <a:schemeClr val="tx1"/>
                        </a:solidFill>
                        <a:latin typeface="+mn-lt"/>
                      </a:endParaRPr>
                    </a:p>
                  </a:txBody>
                  <a:tcPr/>
                </a:tc>
                <a:tc>
                  <a:txBody>
                    <a:bodyPr/>
                    <a:lstStyle/>
                    <a:p>
                      <a:pPr algn="ctr"/>
                      <a:r>
                        <a:rPr lang="ru-RU" b="0" dirty="0">
                          <a:solidFill>
                            <a:schemeClr val="tx1"/>
                          </a:solidFill>
                          <a:latin typeface="+mn-lt"/>
                        </a:rPr>
                        <a:t>25 000 руб.</a:t>
                      </a:r>
                    </a:p>
                  </a:txBody>
                  <a:tcPr/>
                </a:tc>
                <a:extLst>
                  <a:ext uri="{0D108BD9-81ED-4DB2-BD59-A6C34878D82A}">
                    <a16:rowId xmlns:a16="http://schemas.microsoft.com/office/drawing/2014/main" val="1385475933"/>
                  </a:ext>
                </a:extLst>
              </a:tr>
            </a:tbl>
          </a:graphicData>
        </a:graphic>
      </p:graphicFrame>
    </p:spTree>
    <p:extLst>
      <p:ext uri="{BB962C8B-B14F-4D97-AF65-F5344CB8AC3E}">
        <p14:creationId xmlns:p14="http://schemas.microsoft.com/office/powerpoint/2010/main" val="457577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FD03E-798E-4118-B7D4-3E85419647BA}"/>
              </a:ext>
            </a:extLst>
          </p:cNvPr>
          <p:cNvSpPr>
            <a:spLocks noGrp="1"/>
          </p:cNvSpPr>
          <p:nvPr>
            <p:ph type="title"/>
          </p:nvPr>
        </p:nvSpPr>
        <p:spPr>
          <a:xfrm>
            <a:off x="645202" y="601010"/>
            <a:ext cx="11034944" cy="488271"/>
          </a:xfrm>
        </p:spPr>
        <p:txBody>
          <a:bodyPr rtlCol="0">
            <a:noAutofit/>
          </a:bodyPr>
          <a:lstStyle/>
          <a:p>
            <a:pPr algn="ctr" rtl="0"/>
            <a:r>
              <a:rPr lang="ru-RU" sz="2400" b="1" dirty="0"/>
              <a:t>Приложение №3. </a:t>
            </a:r>
            <a:br>
              <a:rPr lang="ru-RU" sz="2400" b="1" dirty="0"/>
            </a:br>
            <a:r>
              <a:rPr lang="ru-RU" sz="2400" b="1" dirty="0"/>
              <a:t>Показатели эффективности по образовательной и научной деятельности.</a:t>
            </a:r>
          </a:p>
        </p:txBody>
      </p:sp>
      <p:graphicFrame>
        <p:nvGraphicFramePr>
          <p:cNvPr id="3" name="Таблица 3">
            <a:extLst>
              <a:ext uri="{FF2B5EF4-FFF2-40B4-BE49-F238E27FC236}">
                <a16:creationId xmlns:a16="http://schemas.microsoft.com/office/drawing/2014/main" id="{F8AF7ABF-A3C1-413A-BAB7-153C00ABAA5F}"/>
              </a:ext>
            </a:extLst>
          </p:cNvPr>
          <p:cNvGraphicFramePr>
            <a:graphicFrameLocks noGrp="1"/>
          </p:cNvGraphicFramePr>
          <p:nvPr>
            <p:extLst>
              <p:ext uri="{D42A27DB-BD31-4B8C-83A1-F6EECF244321}">
                <p14:modId xmlns:p14="http://schemas.microsoft.com/office/powerpoint/2010/main" val="3316492562"/>
              </p:ext>
            </p:extLst>
          </p:nvPr>
        </p:nvGraphicFramePr>
        <p:xfrm>
          <a:off x="577048" y="1518082"/>
          <a:ext cx="11103098" cy="4784217"/>
        </p:xfrm>
        <a:graphic>
          <a:graphicData uri="http://schemas.openxmlformats.org/drawingml/2006/table">
            <a:tbl>
              <a:tblPr firstRow="1" bandRow="1">
                <a:tableStyleId>{5C22544A-7EE6-4342-B048-85BDC9FD1C3A}</a:tableStyleId>
              </a:tblPr>
              <a:tblGrid>
                <a:gridCol w="337350">
                  <a:extLst>
                    <a:ext uri="{9D8B030D-6E8A-4147-A177-3AD203B41FA5}">
                      <a16:colId xmlns:a16="http://schemas.microsoft.com/office/drawing/2014/main" val="3440750719"/>
                    </a:ext>
                  </a:extLst>
                </a:gridCol>
                <a:gridCol w="9339309">
                  <a:extLst>
                    <a:ext uri="{9D8B030D-6E8A-4147-A177-3AD203B41FA5}">
                      <a16:colId xmlns:a16="http://schemas.microsoft.com/office/drawing/2014/main" val="3277836719"/>
                    </a:ext>
                  </a:extLst>
                </a:gridCol>
                <a:gridCol w="1426439">
                  <a:extLst>
                    <a:ext uri="{9D8B030D-6E8A-4147-A177-3AD203B41FA5}">
                      <a16:colId xmlns:a16="http://schemas.microsoft.com/office/drawing/2014/main" val="1302096508"/>
                    </a:ext>
                  </a:extLst>
                </a:gridCol>
              </a:tblGrid>
              <a:tr h="425506">
                <a:tc>
                  <a:txBody>
                    <a:bodyPr/>
                    <a:lstStyle/>
                    <a:p>
                      <a:pPr algn="ctr"/>
                      <a:r>
                        <a:rPr lang="ru-RU" sz="1200" dirty="0"/>
                        <a:t>№</a:t>
                      </a:r>
                    </a:p>
                  </a:txBody>
                  <a:tcPr/>
                </a:tc>
                <a:tc>
                  <a:txBody>
                    <a:bodyPr/>
                    <a:lstStyle/>
                    <a:p>
                      <a:pPr algn="ctr"/>
                      <a:r>
                        <a:rPr lang="ru-RU" sz="1200" b="1" kern="1200" dirty="0">
                          <a:solidFill>
                            <a:schemeClr val="lt1"/>
                          </a:solidFill>
                          <a:effectLst/>
                          <a:latin typeface="+mn-lt"/>
                          <a:ea typeface="+mn-ea"/>
                          <a:cs typeface="+mn-cs"/>
                        </a:rPr>
                        <a:t>Критерии эффективного контракта,</a:t>
                      </a:r>
                    </a:p>
                    <a:p>
                      <a:pPr algn="ctr"/>
                      <a:r>
                        <a:rPr lang="ru-RU" sz="1200" b="1" kern="1200" dirty="0">
                          <a:solidFill>
                            <a:schemeClr val="lt1"/>
                          </a:solidFill>
                          <a:effectLst/>
                          <a:latin typeface="+mn-lt"/>
                          <a:ea typeface="+mn-ea"/>
                          <a:cs typeface="+mn-cs"/>
                        </a:rPr>
                        <a:t>рассчитываемые в балльной системе</a:t>
                      </a:r>
                      <a:endParaRPr lang="ru-RU" sz="1200" dirty="0"/>
                    </a:p>
                  </a:txBody>
                  <a:tcPr/>
                </a:tc>
                <a:tc>
                  <a:txBody>
                    <a:bodyPr/>
                    <a:lstStyle/>
                    <a:p>
                      <a:pPr algn="ctr"/>
                      <a:r>
                        <a:rPr lang="ru-RU" sz="1200" dirty="0" err="1"/>
                        <a:t>Критериальное</a:t>
                      </a:r>
                      <a:r>
                        <a:rPr lang="ru-RU" sz="1200" dirty="0"/>
                        <a:t> значение</a:t>
                      </a:r>
                    </a:p>
                  </a:txBody>
                  <a:tcPr/>
                </a:tc>
                <a:extLst>
                  <a:ext uri="{0D108BD9-81ED-4DB2-BD59-A6C34878D82A}">
                    <a16:rowId xmlns:a16="http://schemas.microsoft.com/office/drawing/2014/main" val="421549779"/>
                  </a:ext>
                </a:extLst>
              </a:tr>
              <a:tr h="595708">
                <a:tc>
                  <a:txBody>
                    <a:bodyPr/>
                    <a:lstStyle/>
                    <a:p>
                      <a:pPr algn="ctr"/>
                      <a:r>
                        <a:rPr lang="ru-RU" sz="1200" dirty="0"/>
                        <a:t>1.</a:t>
                      </a:r>
                    </a:p>
                  </a:txBody>
                  <a:tcPr/>
                </a:tc>
                <a:tc>
                  <a:txBody>
                    <a:bodyPr/>
                    <a:lstStyle/>
                    <a:p>
                      <a:r>
                        <a:rPr lang="ru-RU" sz="1200" kern="1200" dirty="0">
                          <a:solidFill>
                            <a:schemeClr val="dk1"/>
                          </a:solidFill>
                          <a:effectLst/>
                          <a:latin typeface="+mn-lt"/>
                          <a:ea typeface="+mn-ea"/>
                          <a:cs typeface="+mn-cs"/>
                        </a:rPr>
                        <a:t>Подготовка и публикация учебника по дисциплине учебного плана реализуемой образовательной программы. Учитываются учебники, полные тексты которых размещены в ЭБС университета и в РНБ </a:t>
                      </a:r>
                      <a:r>
                        <a:rPr lang="ru-RU" sz="1200" kern="1200" dirty="0" err="1">
                          <a:solidFill>
                            <a:schemeClr val="dk1"/>
                          </a:solidFill>
                          <a:effectLst/>
                          <a:latin typeface="+mn-lt"/>
                          <a:ea typeface="+mn-ea"/>
                          <a:cs typeface="+mn-cs"/>
                        </a:rPr>
                        <a:t>eLibrary</a:t>
                      </a:r>
                      <a:r>
                        <a:rPr lang="ru-RU" sz="1200" kern="1200" dirty="0">
                          <a:solidFill>
                            <a:schemeClr val="dk1"/>
                          </a:solidFill>
                          <a:effectLst/>
                          <a:latin typeface="+mn-lt"/>
                          <a:ea typeface="+mn-ea"/>
                          <a:cs typeface="+mn-cs"/>
                        </a:rPr>
                        <a:t> (для изданий ТвГУ). В случае публикации учебника во внешних изданиях учитываются учебники, информация о которых размещена на </a:t>
                      </a:r>
                      <a:r>
                        <a:rPr lang="en-US" sz="1200" kern="1200" dirty="0" err="1">
                          <a:solidFill>
                            <a:schemeClr val="dk1"/>
                          </a:solidFill>
                          <a:effectLst/>
                          <a:latin typeface="+mn-lt"/>
                          <a:ea typeface="+mn-ea"/>
                          <a:cs typeface="+mn-cs"/>
                        </a:rPr>
                        <a:t>eLibrary</a:t>
                      </a:r>
                      <a:endParaRPr lang="ru-RU" sz="1200" dirty="0"/>
                    </a:p>
                  </a:txBody>
                  <a:tcPr/>
                </a:tc>
                <a:tc>
                  <a:txBody>
                    <a:bodyPr/>
                    <a:lstStyle/>
                    <a:p>
                      <a:r>
                        <a:rPr lang="ru-RU" sz="1400" kern="1200" dirty="0">
                          <a:solidFill>
                            <a:schemeClr val="dk1"/>
                          </a:solidFill>
                          <a:effectLst/>
                          <a:latin typeface="+mn-lt"/>
                          <a:ea typeface="+mn-ea"/>
                          <a:cs typeface="+mn-cs"/>
                        </a:rPr>
                        <a:t>+ 6 за каждый</a:t>
                      </a:r>
                      <a:endParaRPr lang="ru-RU" sz="1400" dirty="0"/>
                    </a:p>
                  </a:txBody>
                  <a:tcPr/>
                </a:tc>
                <a:extLst>
                  <a:ext uri="{0D108BD9-81ED-4DB2-BD59-A6C34878D82A}">
                    <a16:rowId xmlns:a16="http://schemas.microsoft.com/office/drawing/2014/main" val="2639981062"/>
                  </a:ext>
                </a:extLst>
              </a:tr>
              <a:tr h="595708">
                <a:tc>
                  <a:txBody>
                    <a:bodyPr/>
                    <a:lstStyle/>
                    <a:p>
                      <a:pPr algn="ctr"/>
                      <a:r>
                        <a:rPr lang="ru-RU" sz="1200" dirty="0"/>
                        <a:t>2.</a:t>
                      </a:r>
                    </a:p>
                  </a:txBody>
                  <a:tcPr/>
                </a:tc>
                <a:tc>
                  <a:txBody>
                    <a:bodyPr/>
                    <a:lstStyle/>
                    <a:p>
                      <a:r>
                        <a:rPr lang="ru-RU" sz="1200" kern="1200" dirty="0">
                          <a:solidFill>
                            <a:schemeClr val="dk1"/>
                          </a:solidFill>
                          <a:effectLst/>
                          <a:latin typeface="+mn-lt"/>
                          <a:ea typeface="+mn-ea"/>
                          <a:cs typeface="+mn-cs"/>
                        </a:rPr>
                        <a:t>Подготовка и публикация учебного издания (кроме учебника) по дисциплине учебного плана реализуемой образовательной программы в соответствии с требованиями Положения об учебных изданиях с грифом научно-методического совета ТвГУ. Учитываются учебные издания, полные тексты которых размещены в ЭБС университета и в РНБ </a:t>
                      </a:r>
                      <a:r>
                        <a:rPr lang="ru-RU" sz="1200" kern="1200" dirty="0" err="1">
                          <a:solidFill>
                            <a:schemeClr val="dk1"/>
                          </a:solidFill>
                          <a:effectLst/>
                          <a:latin typeface="+mn-lt"/>
                          <a:ea typeface="+mn-ea"/>
                          <a:cs typeface="+mn-cs"/>
                        </a:rPr>
                        <a:t>eLibrary</a:t>
                      </a:r>
                      <a:endParaRPr lang="ru-RU" sz="1200" dirty="0"/>
                    </a:p>
                  </a:txBody>
                  <a:tcPr/>
                </a:tc>
                <a:tc>
                  <a:txBody>
                    <a:bodyPr/>
                    <a:lstStyle/>
                    <a:p>
                      <a:r>
                        <a:rPr lang="ru-RU" sz="1400" kern="1200" dirty="0">
                          <a:solidFill>
                            <a:schemeClr val="dk1"/>
                          </a:solidFill>
                          <a:effectLst/>
                          <a:latin typeface="+mn-lt"/>
                          <a:ea typeface="+mn-ea"/>
                          <a:cs typeface="+mn-cs"/>
                        </a:rPr>
                        <a:t>+ 4 за каждое</a:t>
                      </a:r>
                      <a:endParaRPr lang="ru-RU" sz="1400" dirty="0"/>
                    </a:p>
                  </a:txBody>
                  <a:tcPr/>
                </a:tc>
                <a:extLst>
                  <a:ext uri="{0D108BD9-81ED-4DB2-BD59-A6C34878D82A}">
                    <a16:rowId xmlns:a16="http://schemas.microsoft.com/office/drawing/2014/main" val="3876950595"/>
                  </a:ext>
                </a:extLst>
              </a:tr>
              <a:tr h="595708">
                <a:tc>
                  <a:txBody>
                    <a:bodyPr/>
                    <a:lstStyle/>
                    <a:p>
                      <a:pPr algn="ctr"/>
                      <a:r>
                        <a:rPr lang="ru-RU" sz="1200" dirty="0"/>
                        <a:t>3.</a:t>
                      </a:r>
                    </a:p>
                  </a:txBody>
                  <a:tcPr/>
                </a:tc>
                <a:tc>
                  <a:txBody>
                    <a:bodyPr/>
                    <a:lstStyle/>
                    <a:p>
                      <a:r>
                        <a:rPr lang="ru-RU" sz="1200" kern="1200" dirty="0">
                          <a:solidFill>
                            <a:schemeClr val="dk1"/>
                          </a:solidFill>
                          <a:effectLst/>
                          <a:latin typeface="+mn-lt"/>
                          <a:ea typeface="+mn-ea"/>
                          <a:cs typeface="+mn-cs"/>
                        </a:rPr>
                        <a:t>Разработка и внедрение в учебный процесс онлайн-курса в соответствии с требованиями и рекомендации по разработке онлайн-курсов, публикуемых в электронно-образовательной среде (Приложение 1 Положения об электронно-образовательной среде)</a:t>
                      </a:r>
                      <a:endParaRPr lang="ru-RU" sz="1200" dirty="0"/>
                    </a:p>
                  </a:txBody>
                  <a:tcPr/>
                </a:tc>
                <a:tc>
                  <a:txBody>
                    <a:bodyPr/>
                    <a:lstStyle/>
                    <a:p>
                      <a:r>
                        <a:rPr lang="ru-RU" sz="1400" kern="1200" dirty="0">
                          <a:solidFill>
                            <a:schemeClr val="dk1"/>
                          </a:solidFill>
                          <a:effectLst/>
                          <a:latin typeface="+mn-lt"/>
                          <a:ea typeface="+mn-ea"/>
                          <a:cs typeface="+mn-cs"/>
                        </a:rPr>
                        <a:t>+ 3 за каждый</a:t>
                      </a:r>
                      <a:endParaRPr lang="ru-RU" sz="1400" dirty="0"/>
                    </a:p>
                  </a:txBody>
                  <a:tcPr/>
                </a:tc>
                <a:extLst>
                  <a:ext uri="{0D108BD9-81ED-4DB2-BD59-A6C34878D82A}">
                    <a16:rowId xmlns:a16="http://schemas.microsoft.com/office/drawing/2014/main" val="122869209"/>
                  </a:ext>
                </a:extLst>
              </a:tr>
              <a:tr h="595708">
                <a:tc rowSpan="5">
                  <a:txBody>
                    <a:bodyPr/>
                    <a:lstStyle/>
                    <a:p>
                      <a:pPr algn="ctr"/>
                      <a:r>
                        <a:rPr lang="ru-RU" sz="1200" dirty="0"/>
                        <a:t>4.</a:t>
                      </a:r>
                    </a:p>
                  </a:txBody>
                  <a:tcPr/>
                </a:tc>
                <a:tc>
                  <a:txBody>
                    <a:bodyPr/>
                    <a:lstStyle/>
                    <a:p>
                      <a:r>
                        <a:rPr lang="ru-RU" sz="1200" kern="1200" dirty="0">
                          <a:solidFill>
                            <a:schemeClr val="dk1"/>
                          </a:solidFill>
                          <a:effectLst/>
                          <a:latin typeface="+mn-lt"/>
                          <a:ea typeface="+mn-ea"/>
                          <a:cs typeface="+mn-cs"/>
                        </a:rPr>
                        <a:t>Разработка реализуемых программ дополнительного образования и дополнительного профессионального образования в соответствии с Положением об организации и осуществлении образовательной деятельности по программам дополнительного образования:</a:t>
                      </a:r>
                      <a:endParaRPr lang="ru-RU" sz="1200" dirty="0"/>
                    </a:p>
                  </a:txBody>
                  <a:tcPr/>
                </a:tc>
                <a:tc>
                  <a:txBody>
                    <a:bodyPr/>
                    <a:lstStyle/>
                    <a:p>
                      <a:endParaRPr lang="ru-RU" sz="1400" dirty="0"/>
                    </a:p>
                  </a:txBody>
                  <a:tcPr/>
                </a:tc>
                <a:extLst>
                  <a:ext uri="{0D108BD9-81ED-4DB2-BD59-A6C34878D82A}">
                    <a16:rowId xmlns:a16="http://schemas.microsoft.com/office/drawing/2014/main" val="3573033118"/>
                  </a:ext>
                </a:extLst>
              </a:tr>
              <a:tr h="283670">
                <a:tc vMerge="1">
                  <a:txBody>
                    <a:bodyPr/>
                    <a:lstStyle/>
                    <a:p>
                      <a:endParaRPr lang="ru-RU"/>
                    </a:p>
                  </a:txBody>
                  <a:tcPr/>
                </a:tc>
                <a:tc>
                  <a:txBody>
                    <a:bodyPr/>
                    <a:lstStyle/>
                    <a:p>
                      <a:r>
                        <a:rPr lang="ru-RU" sz="1200" kern="1200" dirty="0">
                          <a:solidFill>
                            <a:schemeClr val="dk1"/>
                          </a:solidFill>
                          <a:effectLst/>
                          <a:latin typeface="+mn-lt"/>
                          <a:ea typeface="+mn-ea"/>
                          <a:cs typeface="+mn-cs"/>
                        </a:rPr>
                        <a:t>- дополнительного образования;</a:t>
                      </a:r>
                      <a:endParaRPr lang="ru-RU" sz="1200" dirty="0"/>
                    </a:p>
                  </a:txBody>
                  <a:tcPr/>
                </a:tc>
                <a:tc>
                  <a:txBody>
                    <a:bodyPr/>
                    <a:lstStyle/>
                    <a:p>
                      <a:r>
                        <a:rPr lang="ru-RU" sz="1400" kern="1200" dirty="0">
                          <a:solidFill>
                            <a:schemeClr val="dk1"/>
                          </a:solidFill>
                          <a:effectLst/>
                          <a:latin typeface="+mn-lt"/>
                          <a:ea typeface="+mn-ea"/>
                          <a:cs typeface="+mn-cs"/>
                        </a:rPr>
                        <a:t>+1 за каждую</a:t>
                      </a:r>
                      <a:endParaRPr lang="ru-RU" sz="1400" dirty="0"/>
                    </a:p>
                  </a:txBody>
                  <a:tcPr/>
                </a:tc>
                <a:extLst>
                  <a:ext uri="{0D108BD9-81ED-4DB2-BD59-A6C34878D82A}">
                    <a16:rowId xmlns:a16="http://schemas.microsoft.com/office/drawing/2014/main" val="3312194928"/>
                  </a:ext>
                </a:extLst>
              </a:tr>
              <a:tr h="283670">
                <a:tc vMerge="1">
                  <a:txBody>
                    <a:bodyPr/>
                    <a:lstStyle/>
                    <a:p>
                      <a:endParaRPr lang="ru-RU"/>
                    </a:p>
                  </a:txBody>
                  <a:tcPr/>
                </a:tc>
                <a:tc>
                  <a:txBody>
                    <a:bodyPr/>
                    <a:lstStyle/>
                    <a:p>
                      <a:r>
                        <a:rPr lang="ru-RU" sz="1200" kern="1200" dirty="0">
                          <a:solidFill>
                            <a:schemeClr val="dk1"/>
                          </a:solidFill>
                          <a:effectLst/>
                          <a:latin typeface="+mn-lt"/>
                          <a:ea typeface="+mn-ea"/>
                          <a:cs typeface="+mn-cs"/>
                        </a:rPr>
                        <a:t>- повышения квалификации;</a:t>
                      </a:r>
                      <a:endParaRPr lang="ru-RU" sz="1200" dirty="0"/>
                    </a:p>
                  </a:txBody>
                  <a:tcPr/>
                </a:tc>
                <a:tc>
                  <a:txBody>
                    <a:bodyPr/>
                    <a:lstStyle/>
                    <a:p>
                      <a:r>
                        <a:rPr lang="ru-RU" sz="1400" kern="1200" dirty="0">
                          <a:solidFill>
                            <a:schemeClr val="dk1"/>
                          </a:solidFill>
                          <a:effectLst/>
                          <a:latin typeface="+mn-lt"/>
                          <a:ea typeface="+mn-ea"/>
                          <a:cs typeface="+mn-cs"/>
                        </a:rPr>
                        <a:t>+2 за каждую</a:t>
                      </a:r>
                      <a:endParaRPr lang="ru-RU" sz="1400" dirty="0"/>
                    </a:p>
                  </a:txBody>
                  <a:tcPr/>
                </a:tc>
                <a:extLst>
                  <a:ext uri="{0D108BD9-81ED-4DB2-BD59-A6C34878D82A}">
                    <a16:rowId xmlns:a16="http://schemas.microsoft.com/office/drawing/2014/main" val="1002614737"/>
                  </a:ext>
                </a:extLst>
              </a:tr>
              <a:tr h="283670">
                <a:tc vMerge="1">
                  <a:txBody>
                    <a:bodyPr/>
                    <a:lstStyle/>
                    <a:p>
                      <a:endParaRPr lang="ru-RU"/>
                    </a:p>
                  </a:txBody>
                  <a:tcPr/>
                </a:tc>
                <a:tc>
                  <a:txBody>
                    <a:bodyPr/>
                    <a:lstStyle/>
                    <a:p>
                      <a:r>
                        <a:rPr lang="ru-RU" sz="1200" kern="1200" dirty="0">
                          <a:solidFill>
                            <a:schemeClr val="dk1"/>
                          </a:solidFill>
                          <a:effectLst/>
                          <a:latin typeface="+mn-lt"/>
                          <a:ea typeface="+mn-ea"/>
                          <a:cs typeface="+mn-cs"/>
                        </a:rPr>
                        <a:t>- профессиональной переподготовки;</a:t>
                      </a:r>
                      <a:endParaRPr lang="ru-RU" sz="1200" dirty="0"/>
                    </a:p>
                  </a:txBody>
                  <a:tcPr/>
                </a:tc>
                <a:tc>
                  <a:txBody>
                    <a:bodyPr/>
                    <a:lstStyle/>
                    <a:p>
                      <a:r>
                        <a:rPr lang="ru-RU" sz="1400" kern="1200" dirty="0">
                          <a:solidFill>
                            <a:schemeClr val="dk1"/>
                          </a:solidFill>
                          <a:effectLst/>
                          <a:latin typeface="+mn-lt"/>
                          <a:ea typeface="+mn-ea"/>
                          <a:cs typeface="+mn-cs"/>
                        </a:rPr>
                        <a:t>+3 за каждую</a:t>
                      </a:r>
                      <a:endParaRPr lang="ru-RU" sz="1400" dirty="0"/>
                    </a:p>
                  </a:txBody>
                  <a:tcPr/>
                </a:tc>
                <a:extLst>
                  <a:ext uri="{0D108BD9-81ED-4DB2-BD59-A6C34878D82A}">
                    <a16:rowId xmlns:a16="http://schemas.microsoft.com/office/drawing/2014/main" val="2555112730"/>
                  </a:ext>
                </a:extLst>
              </a:tr>
              <a:tr h="303043">
                <a:tc vMerge="1">
                  <a:txBody>
                    <a:bodyPr/>
                    <a:lstStyle/>
                    <a:p>
                      <a:endParaRPr lang="ru-RU"/>
                    </a:p>
                  </a:txBody>
                  <a:tcPr/>
                </a:tc>
                <a:tc>
                  <a:txBody>
                    <a:bodyPr/>
                    <a:lstStyle/>
                    <a:p>
                      <a:r>
                        <a:rPr lang="ru-RU" sz="1200" kern="1200" dirty="0">
                          <a:solidFill>
                            <a:schemeClr val="dk1"/>
                          </a:solidFill>
                          <a:effectLst/>
                          <a:latin typeface="+mn-lt"/>
                          <a:ea typeface="+mn-ea"/>
                          <a:cs typeface="+mn-cs"/>
                        </a:rPr>
                        <a:t>- реализация дисциплины программы дополнительного образования на иностранном языке.</a:t>
                      </a:r>
                      <a:endParaRPr lang="ru-RU" sz="1200" dirty="0"/>
                    </a:p>
                  </a:txBody>
                  <a:tcPr/>
                </a:tc>
                <a:tc>
                  <a:txBody>
                    <a:bodyPr/>
                    <a:lstStyle/>
                    <a:p>
                      <a:r>
                        <a:rPr lang="ru-RU" sz="1400" kern="1200" dirty="0">
                          <a:solidFill>
                            <a:schemeClr val="dk1"/>
                          </a:solidFill>
                          <a:effectLst/>
                          <a:latin typeface="+mn-lt"/>
                          <a:ea typeface="+mn-ea"/>
                          <a:cs typeface="+mn-cs"/>
                        </a:rPr>
                        <a:t>+2 за каждую</a:t>
                      </a:r>
                      <a:endParaRPr lang="ru-RU" sz="1400" dirty="0"/>
                    </a:p>
                  </a:txBody>
                  <a:tcPr/>
                </a:tc>
                <a:extLst>
                  <a:ext uri="{0D108BD9-81ED-4DB2-BD59-A6C34878D82A}">
                    <a16:rowId xmlns:a16="http://schemas.microsoft.com/office/drawing/2014/main" val="4250447467"/>
                  </a:ext>
                </a:extLst>
              </a:tr>
              <a:tr h="636241">
                <a:tc>
                  <a:txBody>
                    <a:bodyPr/>
                    <a:lstStyle/>
                    <a:p>
                      <a:pPr algn="ctr"/>
                      <a:r>
                        <a:rPr lang="ru-RU" sz="1200" dirty="0"/>
                        <a:t>5. </a:t>
                      </a:r>
                    </a:p>
                  </a:txBody>
                  <a:tcPr/>
                </a:tc>
                <a:tc>
                  <a:txBody>
                    <a:bodyPr/>
                    <a:lstStyle/>
                    <a:p>
                      <a:r>
                        <a:rPr lang="ru-RU" sz="1200" kern="1200" dirty="0">
                          <a:solidFill>
                            <a:schemeClr val="dk1"/>
                          </a:solidFill>
                          <a:effectLst/>
                          <a:latin typeface="+mn-lt"/>
                          <a:ea typeface="+mn-ea"/>
                          <a:cs typeface="+mn-cs"/>
                        </a:rPr>
                        <a:t>Разработка и реализация факультативных дисциплин</a:t>
                      </a:r>
                      <a:endParaRPr lang="ru-RU" sz="1200" dirty="0"/>
                    </a:p>
                  </a:txBody>
                  <a:tcPr/>
                </a:tc>
                <a:tc>
                  <a:txBody>
                    <a:bodyPr/>
                    <a:lstStyle/>
                    <a:p>
                      <a:r>
                        <a:rPr lang="ru-RU" sz="1400" kern="1200" dirty="0">
                          <a:solidFill>
                            <a:schemeClr val="dk1"/>
                          </a:solidFill>
                          <a:effectLst/>
                          <a:latin typeface="+mn-lt"/>
                          <a:ea typeface="+mn-ea"/>
                          <a:cs typeface="+mn-cs"/>
                        </a:rPr>
                        <a:t>+1 за каждую</a:t>
                      </a:r>
                      <a:endParaRPr lang="ru-RU" sz="1400" dirty="0"/>
                    </a:p>
                  </a:txBody>
                  <a:tcPr/>
                </a:tc>
                <a:extLst>
                  <a:ext uri="{0D108BD9-81ED-4DB2-BD59-A6C34878D82A}">
                    <a16:rowId xmlns:a16="http://schemas.microsoft.com/office/drawing/2014/main" val="1069963829"/>
                  </a:ext>
                </a:extLst>
              </a:tr>
            </a:tbl>
          </a:graphicData>
        </a:graphic>
      </p:graphicFrame>
      <p:sp>
        <p:nvSpPr>
          <p:cNvPr id="6" name="TextBox 5">
            <a:extLst>
              <a:ext uri="{FF2B5EF4-FFF2-40B4-BE49-F238E27FC236}">
                <a16:creationId xmlns:a16="http://schemas.microsoft.com/office/drawing/2014/main" id="{DCA266B1-A324-4D89-82D0-E6AF29F52F4A}"/>
              </a:ext>
            </a:extLst>
          </p:cNvPr>
          <p:cNvSpPr txBox="1"/>
          <p:nvPr/>
        </p:nvSpPr>
        <p:spPr>
          <a:xfrm>
            <a:off x="577048" y="1148750"/>
            <a:ext cx="11103098" cy="369332"/>
          </a:xfrm>
          <a:prstGeom prst="rect">
            <a:avLst/>
          </a:prstGeom>
          <a:noFill/>
        </p:spPr>
        <p:txBody>
          <a:bodyPr wrap="square">
            <a:spAutoFit/>
          </a:bodyPr>
          <a:lstStyle/>
          <a:p>
            <a:pPr algn="ctr"/>
            <a:r>
              <a:rPr lang="ru-RU" sz="1800" dirty="0"/>
              <a:t>25 показателей от 1 до 6 баллов.</a:t>
            </a:r>
          </a:p>
        </p:txBody>
      </p:sp>
    </p:spTree>
    <p:extLst>
      <p:ext uri="{BB962C8B-B14F-4D97-AF65-F5344CB8AC3E}">
        <p14:creationId xmlns:p14="http://schemas.microsoft.com/office/powerpoint/2010/main" val="387820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8">
            <a:extLst>
              <a:ext uri="{FF2B5EF4-FFF2-40B4-BE49-F238E27FC236}">
                <a16:creationId xmlns:a16="http://schemas.microsoft.com/office/drawing/2014/main" id="{87D489C2-DC18-41B9-9264-789107619946}"/>
              </a:ext>
            </a:extLst>
          </p:cNvPr>
          <p:cNvGraphicFramePr>
            <a:graphicFrameLocks noGrp="1"/>
          </p:cNvGraphicFramePr>
          <p:nvPr>
            <p:ph idx="1"/>
            <p:extLst>
              <p:ext uri="{D42A27DB-BD31-4B8C-83A1-F6EECF244321}">
                <p14:modId xmlns:p14="http://schemas.microsoft.com/office/powerpoint/2010/main" val="322774669"/>
              </p:ext>
            </p:extLst>
          </p:nvPr>
        </p:nvGraphicFramePr>
        <p:xfrm>
          <a:off x="585633" y="630315"/>
          <a:ext cx="10964215" cy="5633157"/>
        </p:xfrm>
        <a:graphic>
          <a:graphicData uri="http://schemas.openxmlformats.org/drawingml/2006/table">
            <a:tbl>
              <a:tblPr firstRow="1" bandRow="1">
                <a:tableStyleId>{5C22544A-7EE6-4342-B048-85BDC9FD1C3A}</a:tableStyleId>
              </a:tblPr>
              <a:tblGrid>
                <a:gridCol w="791761">
                  <a:extLst>
                    <a:ext uri="{9D8B030D-6E8A-4147-A177-3AD203B41FA5}">
                      <a16:colId xmlns:a16="http://schemas.microsoft.com/office/drawing/2014/main" val="1376666454"/>
                    </a:ext>
                  </a:extLst>
                </a:gridCol>
                <a:gridCol w="8796416">
                  <a:extLst>
                    <a:ext uri="{9D8B030D-6E8A-4147-A177-3AD203B41FA5}">
                      <a16:colId xmlns:a16="http://schemas.microsoft.com/office/drawing/2014/main" val="3173599546"/>
                    </a:ext>
                  </a:extLst>
                </a:gridCol>
                <a:gridCol w="1376038">
                  <a:extLst>
                    <a:ext uri="{9D8B030D-6E8A-4147-A177-3AD203B41FA5}">
                      <a16:colId xmlns:a16="http://schemas.microsoft.com/office/drawing/2014/main" val="3902004587"/>
                    </a:ext>
                  </a:extLst>
                </a:gridCol>
              </a:tblGrid>
              <a:tr h="776487">
                <a:tc rowSpan="3">
                  <a:txBody>
                    <a:bodyPr/>
                    <a:lstStyle/>
                    <a:p>
                      <a:pPr algn="ctr"/>
                      <a:r>
                        <a:rPr lang="ru-RU" sz="1600" b="0" dirty="0">
                          <a:solidFill>
                            <a:schemeClr val="tx1"/>
                          </a:solidFill>
                        </a:rPr>
                        <a:t>6.</a:t>
                      </a:r>
                    </a:p>
                  </a:txBody>
                  <a:tcPr>
                    <a:solidFill>
                      <a:srgbClr val="F5F2EC"/>
                    </a:solidFill>
                  </a:tcPr>
                </a:tc>
                <a:tc>
                  <a:txBody>
                    <a:bodyPr/>
                    <a:lstStyle/>
                    <a:p>
                      <a:r>
                        <a:rPr lang="ru-RU" sz="1600" b="0" kern="1200" dirty="0">
                          <a:solidFill>
                            <a:schemeClr val="tx1"/>
                          </a:solidFill>
                          <a:effectLst/>
                          <a:latin typeface="+mn-lt"/>
                          <a:ea typeface="+mn-ea"/>
                          <a:cs typeface="+mn-cs"/>
                        </a:rPr>
                        <a:t>Научное руководство студентами и аспирантами – участниками научных мероприятий (выступление с докладом, публикация в сборнике трудов или тезисов):</a:t>
                      </a:r>
                      <a:endParaRPr lang="ru-RU" sz="1600" b="0" dirty="0">
                        <a:solidFill>
                          <a:schemeClr val="tx1"/>
                        </a:solidFill>
                      </a:endParaRPr>
                    </a:p>
                  </a:txBody>
                  <a:tcPr>
                    <a:solidFill>
                      <a:srgbClr val="F5F2EC"/>
                    </a:solidFill>
                  </a:tcPr>
                </a:tc>
                <a:tc>
                  <a:txBody>
                    <a:bodyPr/>
                    <a:lstStyle/>
                    <a:p>
                      <a:pPr algn="ctr"/>
                      <a:endParaRPr lang="ru-RU" sz="1600" b="0" dirty="0">
                        <a:solidFill>
                          <a:schemeClr val="tx1"/>
                        </a:solidFill>
                      </a:endParaRPr>
                    </a:p>
                  </a:txBody>
                  <a:tcPr>
                    <a:solidFill>
                      <a:srgbClr val="F5F2EC"/>
                    </a:solidFill>
                  </a:tcPr>
                </a:tc>
                <a:extLst>
                  <a:ext uri="{0D108BD9-81ED-4DB2-BD59-A6C34878D82A}">
                    <a16:rowId xmlns:a16="http://schemas.microsoft.com/office/drawing/2014/main" val="1465966705"/>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всероссийского (национального) уровня;</a:t>
                      </a:r>
                      <a:endParaRPr lang="ru-RU" sz="1600" b="0" dirty="0">
                        <a:solidFill>
                          <a:schemeClr val="tx1"/>
                        </a:solidFill>
                      </a:endParaRPr>
                    </a:p>
                  </a:txBody>
                  <a:tcPr>
                    <a:solidFill>
                      <a:srgbClr val="EAE3D6"/>
                    </a:solidFill>
                  </a:tcPr>
                </a:tc>
                <a:tc>
                  <a:txBody>
                    <a:bodyPr/>
                    <a:lstStyle/>
                    <a:p>
                      <a:pPr algn="ctr"/>
                      <a:r>
                        <a:rPr lang="ru-RU" sz="1600" b="0" dirty="0">
                          <a:solidFill>
                            <a:schemeClr val="tx1"/>
                          </a:solidFill>
                        </a:rPr>
                        <a:t>0+2</a:t>
                      </a:r>
                    </a:p>
                  </a:txBody>
                  <a:tcPr>
                    <a:solidFill>
                      <a:srgbClr val="EAE3D6"/>
                    </a:solidFill>
                  </a:tcPr>
                </a:tc>
                <a:extLst>
                  <a:ext uri="{0D108BD9-81ED-4DB2-BD59-A6C34878D82A}">
                    <a16:rowId xmlns:a16="http://schemas.microsoft.com/office/drawing/2014/main" val="3763040731"/>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международного уровня.</a:t>
                      </a:r>
                      <a:endParaRPr lang="ru-RU" sz="1600" b="0" dirty="0">
                        <a:solidFill>
                          <a:schemeClr val="tx1"/>
                        </a:solidFill>
                      </a:endParaRPr>
                    </a:p>
                  </a:txBody>
                  <a:tcPr>
                    <a:solidFill>
                      <a:srgbClr val="F5F2EC"/>
                    </a:solidFill>
                  </a:tcPr>
                </a:tc>
                <a:tc>
                  <a:txBody>
                    <a:bodyPr/>
                    <a:lstStyle/>
                    <a:p>
                      <a:pPr algn="ctr"/>
                      <a:r>
                        <a:rPr lang="ru-RU" sz="1600" b="0" dirty="0">
                          <a:solidFill>
                            <a:schemeClr val="tx1"/>
                          </a:solidFill>
                        </a:rPr>
                        <a:t>0+3</a:t>
                      </a:r>
                    </a:p>
                  </a:txBody>
                  <a:tcPr>
                    <a:solidFill>
                      <a:srgbClr val="F5F2EC"/>
                    </a:solidFill>
                  </a:tcPr>
                </a:tc>
                <a:extLst>
                  <a:ext uri="{0D108BD9-81ED-4DB2-BD59-A6C34878D82A}">
                    <a16:rowId xmlns:a16="http://schemas.microsoft.com/office/drawing/2014/main" val="802523111"/>
                  </a:ext>
                </a:extLst>
              </a:tr>
              <a:tr h="776487">
                <a:tc rowSpan="3">
                  <a:txBody>
                    <a:bodyPr/>
                    <a:lstStyle/>
                    <a:p>
                      <a:pPr algn="ctr"/>
                      <a:r>
                        <a:rPr lang="ru-RU" sz="1600" dirty="0"/>
                        <a:t>7.</a:t>
                      </a:r>
                    </a:p>
                  </a:txBody>
                  <a:tcPr/>
                </a:tc>
                <a:tc>
                  <a:txBody>
                    <a:bodyPr/>
                    <a:lstStyle/>
                    <a:p>
                      <a:r>
                        <a:rPr lang="ru-RU" sz="1600" kern="1200" dirty="0">
                          <a:solidFill>
                            <a:schemeClr val="dk1"/>
                          </a:solidFill>
                          <a:effectLst/>
                          <a:latin typeface="+mn-lt"/>
                          <a:ea typeface="+mn-ea"/>
                          <a:cs typeface="+mn-cs"/>
                        </a:rPr>
                        <a:t>Подготовка обучающихся/команд обучающихся, ставших победителями олимпиад, конкурсов, научных мероприятий, спортивных соревнований:</a:t>
                      </a:r>
                      <a:endParaRPr lang="ru-RU" sz="1600" dirty="0"/>
                    </a:p>
                  </a:txBody>
                  <a:tcPr/>
                </a:tc>
                <a:tc>
                  <a:txBody>
                    <a:bodyPr/>
                    <a:lstStyle/>
                    <a:p>
                      <a:pPr algn="ctr"/>
                      <a:endParaRPr lang="ru-RU" sz="1600" dirty="0"/>
                    </a:p>
                  </a:txBody>
                  <a:tcPr/>
                </a:tc>
                <a:extLst>
                  <a:ext uri="{0D108BD9-81ED-4DB2-BD59-A6C34878D82A}">
                    <a16:rowId xmlns:a16="http://schemas.microsoft.com/office/drawing/2014/main" val="1514650786"/>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всероссийского (национального) уровня;</a:t>
                      </a:r>
                      <a:endParaRPr lang="ru-RU" sz="1600" dirty="0"/>
                    </a:p>
                  </a:txBody>
                  <a:tcPr/>
                </a:tc>
                <a:tc>
                  <a:txBody>
                    <a:bodyPr/>
                    <a:lstStyle/>
                    <a:p>
                      <a:pPr algn="ctr"/>
                      <a:r>
                        <a:rPr lang="ru-RU" sz="1600" dirty="0"/>
                        <a:t>0+2</a:t>
                      </a:r>
                    </a:p>
                  </a:txBody>
                  <a:tcPr/>
                </a:tc>
                <a:extLst>
                  <a:ext uri="{0D108BD9-81ED-4DB2-BD59-A6C34878D82A}">
                    <a16:rowId xmlns:a16="http://schemas.microsoft.com/office/drawing/2014/main" val="2897554932"/>
                  </a:ext>
                </a:extLst>
              </a:tr>
              <a:tr h="316346">
                <a:tc vMerge="1">
                  <a:txBody>
                    <a:bodyPr/>
                    <a:lstStyle/>
                    <a:p>
                      <a:endParaRPr lang="ru-RU"/>
                    </a:p>
                  </a:txBody>
                  <a:tcPr/>
                </a:tc>
                <a:tc>
                  <a:txBody>
                    <a:bodyPr/>
                    <a:lstStyle/>
                    <a:p>
                      <a:r>
                        <a:rPr lang="ru-RU" sz="1600" kern="1200" dirty="0">
                          <a:solidFill>
                            <a:schemeClr val="dk1"/>
                          </a:solidFill>
                          <a:effectLst/>
                          <a:latin typeface="+mn-lt"/>
                          <a:ea typeface="+mn-ea"/>
                          <a:cs typeface="+mn-cs"/>
                        </a:rPr>
                        <a:t>- международного уровня.</a:t>
                      </a:r>
                      <a:endParaRPr lang="ru-RU" sz="1600" dirty="0"/>
                    </a:p>
                  </a:txBody>
                  <a:tcPr/>
                </a:tc>
                <a:tc>
                  <a:txBody>
                    <a:bodyPr/>
                    <a:lstStyle/>
                    <a:p>
                      <a:pPr algn="ctr"/>
                      <a:r>
                        <a:rPr lang="ru-RU" sz="1600" dirty="0"/>
                        <a:t>0+3</a:t>
                      </a:r>
                    </a:p>
                  </a:txBody>
                  <a:tcPr/>
                </a:tc>
                <a:extLst>
                  <a:ext uri="{0D108BD9-81ED-4DB2-BD59-A6C34878D82A}">
                    <a16:rowId xmlns:a16="http://schemas.microsoft.com/office/drawing/2014/main" val="3923379571"/>
                  </a:ext>
                </a:extLst>
              </a:tr>
              <a:tr h="913021">
                <a:tc>
                  <a:txBody>
                    <a:bodyPr/>
                    <a:lstStyle/>
                    <a:p>
                      <a:pPr algn="ctr"/>
                      <a:r>
                        <a:rPr lang="ru-RU" sz="1600" dirty="0"/>
                        <a:t>8.</a:t>
                      </a:r>
                    </a:p>
                  </a:txBody>
                  <a:tcPr/>
                </a:tc>
                <a:tc>
                  <a:txBody>
                    <a:bodyPr/>
                    <a:lstStyle/>
                    <a:p>
                      <a:r>
                        <a:rPr lang="ru-RU" sz="1600" kern="1200" dirty="0">
                          <a:solidFill>
                            <a:schemeClr val="dk1"/>
                          </a:solidFill>
                          <a:effectLst/>
                          <a:latin typeface="+mn-lt"/>
                          <a:ea typeface="+mn-ea"/>
                          <a:cs typeface="+mn-cs"/>
                        </a:rPr>
                        <a:t>Подготовка обучающихся, выполнивших и защитивших выпускную квалификационную работу в формате стартапа</a:t>
                      </a:r>
                      <a:endParaRPr lang="ru-RU" sz="1600" dirty="0"/>
                    </a:p>
                  </a:txBody>
                  <a:tcPr/>
                </a:tc>
                <a:tc>
                  <a:txBody>
                    <a:bodyPr/>
                    <a:lstStyle/>
                    <a:p>
                      <a:pPr algn="ctr"/>
                      <a:r>
                        <a:rPr lang="ru-RU" sz="1600" kern="1200" dirty="0">
                          <a:solidFill>
                            <a:schemeClr val="dk1"/>
                          </a:solidFill>
                          <a:effectLst/>
                          <a:latin typeface="+mn-lt"/>
                          <a:ea typeface="+mn-ea"/>
                          <a:cs typeface="+mn-cs"/>
                        </a:rPr>
                        <a:t>+ 2 за каждый</a:t>
                      </a:r>
                      <a:endParaRPr lang="ru-RU" sz="1600" dirty="0"/>
                    </a:p>
                  </a:txBody>
                  <a:tcPr/>
                </a:tc>
                <a:extLst>
                  <a:ext uri="{0D108BD9-81ED-4DB2-BD59-A6C34878D82A}">
                    <a16:rowId xmlns:a16="http://schemas.microsoft.com/office/drawing/2014/main" val="3990977450"/>
                  </a:ext>
                </a:extLst>
              </a:tr>
              <a:tr h="913021">
                <a:tc>
                  <a:txBody>
                    <a:bodyPr/>
                    <a:lstStyle/>
                    <a:p>
                      <a:pPr algn="ctr"/>
                      <a:r>
                        <a:rPr lang="ru-RU" sz="1600" dirty="0"/>
                        <a:t>9.</a:t>
                      </a:r>
                    </a:p>
                  </a:txBody>
                  <a:tcPr/>
                </a:tc>
                <a:tc>
                  <a:txBody>
                    <a:bodyPr/>
                    <a:lstStyle/>
                    <a:p>
                      <a:r>
                        <a:rPr lang="ru-RU" sz="1600" kern="1200" dirty="0">
                          <a:solidFill>
                            <a:schemeClr val="dk1"/>
                          </a:solidFill>
                          <a:effectLst/>
                          <a:latin typeface="+mn-lt"/>
                          <a:ea typeface="+mn-ea"/>
                          <a:cs typeface="+mn-cs"/>
                        </a:rPr>
                        <a:t>Наличие положительных (не ниже 2 уровня) результатов освоения студентами дисциплин федерального компонента по результатам ФЭПО и других видов внешнего тестирования</a:t>
                      </a:r>
                      <a:endParaRPr lang="ru-RU" sz="1600" dirty="0"/>
                    </a:p>
                  </a:txBody>
                  <a:tcPr/>
                </a:tc>
                <a:tc>
                  <a:txBody>
                    <a:bodyPr/>
                    <a:lstStyle/>
                    <a:p>
                      <a:pPr algn="ctr"/>
                      <a:r>
                        <a:rPr lang="ru-RU" sz="1600" kern="1200" dirty="0">
                          <a:solidFill>
                            <a:schemeClr val="dk1"/>
                          </a:solidFill>
                          <a:effectLst/>
                          <a:latin typeface="+mn-lt"/>
                          <a:ea typeface="+mn-ea"/>
                          <a:cs typeface="+mn-cs"/>
                        </a:rPr>
                        <a:t>0 + 3</a:t>
                      </a:r>
                      <a:endParaRPr lang="ru-RU" sz="1600" dirty="0"/>
                    </a:p>
                  </a:txBody>
                  <a:tcPr/>
                </a:tc>
                <a:extLst>
                  <a:ext uri="{0D108BD9-81ED-4DB2-BD59-A6C34878D82A}">
                    <a16:rowId xmlns:a16="http://schemas.microsoft.com/office/drawing/2014/main" val="1499007223"/>
                  </a:ext>
                </a:extLst>
              </a:tr>
              <a:tr h="913021">
                <a:tc>
                  <a:txBody>
                    <a:bodyPr/>
                    <a:lstStyle/>
                    <a:p>
                      <a:pPr algn="ctr"/>
                      <a:r>
                        <a:rPr lang="ru-RU" sz="1600" dirty="0"/>
                        <a:t>10.</a:t>
                      </a:r>
                    </a:p>
                  </a:txBody>
                  <a:tcPr/>
                </a:tc>
                <a:tc>
                  <a:txBody>
                    <a:bodyPr/>
                    <a:lstStyle/>
                    <a:p>
                      <a:r>
                        <a:rPr lang="ru-RU" sz="1600" kern="1200" dirty="0">
                          <a:solidFill>
                            <a:schemeClr val="dk1"/>
                          </a:solidFill>
                          <a:effectLst/>
                          <a:latin typeface="+mn-lt"/>
                          <a:ea typeface="+mn-ea"/>
                          <a:cs typeface="+mn-cs"/>
                        </a:rPr>
                        <a:t>Оценка деятельности преподавателя по результатам опроса «Преподаватель глазами студента»</a:t>
                      </a:r>
                      <a:endParaRPr lang="ru-RU" sz="1600" dirty="0"/>
                    </a:p>
                  </a:txBody>
                  <a:tcPr/>
                </a:tc>
                <a:tc>
                  <a:txBody>
                    <a:bodyPr/>
                    <a:lstStyle/>
                    <a:p>
                      <a:pPr algn="ctr"/>
                      <a:r>
                        <a:rPr lang="ru-RU" sz="1600" kern="1200" dirty="0">
                          <a:solidFill>
                            <a:schemeClr val="dk1"/>
                          </a:solidFill>
                          <a:effectLst/>
                          <a:latin typeface="+mn-lt"/>
                          <a:ea typeface="+mn-ea"/>
                          <a:cs typeface="+mn-cs"/>
                        </a:rPr>
                        <a:t>0 + 3</a:t>
                      </a:r>
                      <a:endParaRPr lang="ru-RU" sz="1600" dirty="0"/>
                    </a:p>
                  </a:txBody>
                  <a:tcPr/>
                </a:tc>
                <a:extLst>
                  <a:ext uri="{0D108BD9-81ED-4DB2-BD59-A6C34878D82A}">
                    <a16:rowId xmlns:a16="http://schemas.microsoft.com/office/drawing/2014/main" val="877773200"/>
                  </a:ext>
                </a:extLst>
              </a:tr>
            </a:tbl>
          </a:graphicData>
        </a:graphic>
      </p:graphicFrame>
    </p:spTree>
    <p:extLst>
      <p:ext uri="{BB962C8B-B14F-4D97-AF65-F5344CB8AC3E}">
        <p14:creationId xmlns:p14="http://schemas.microsoft.com/office/powerpoint/2010/main" val="2399652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89FA6CB7-2A9E-4761-81FA-6313BA35AB30}"/>
              </a:ext>
            </a:extLst>
          </p:cNvPr>
          <p:cNvGraphicFramePr>
            <a:graphicFrameLocks noGrp="1"/>
          </p:cNvGraphicFramePr>
          <p:nvPr>
            <p:extLst>
              <p:ext uri="{D42A27DB-BD31-4B8C-83A1-F6EECF244321}">
                <p14:modId xmlns:p14="http://schemas.microsoft.com/office/powerpoint/2010/main" val="2362583075"/>
              </p:ext>
            </p:extLst>
          </p:nvPr>
        </p:nvGraphicFramePr>
        <p:xfrm>
          <a:off x="693938" y="573031"/>
          <a:ext cx="10804124" cy="5711937"/>
        </p:xfrm>
        <a:graphic>
          <a:graphicData uri="http://schemas.openxmlformats.org/drawingml/2006/table">
            <a:tbl>
              <a:tblPr firstRow="1" bandRow="1">
                <a:tableStyleId>{5C22544A-7EE6-4342-B048-85BDC9FD1C3A}</a:tableStyleId>
              </a:tblPr>
              <a:tblGrid>
                <a:gridCol w="567741">
                  <a:extLst>
                    <a:ext uri="{9D8B030D-6E8A-4147-A177-3AD203B41FA5}">
                      <a16:colId xmlns:a16="http://schemas.microsoft.com/office/drawing/2014/main" val="3728548301"/>
                    </a:ext>
                  </a:extLst>
                </a:gridCol>
                <a:gridCol w="9277595">
                  <a:extLst>
                    <a:ext uri="{9D8B030D-6E8A-4147-A177-3AD203B41FA5}">
                      <a16:colId xmlns:a16="http://schemas.microsoft.com/office/drawing/2014/main" val="2163505059"/>
                    </a:ext>
                  </a:extLst>
                </a:gridCol>
                <a:gridCol w="958788">
                  <a:extLst>
                    <a:ext uri="{9D8B030D-6E8A-4147-A177-3AD203B41FA5}">
                      <a16:colId xmlns:a16="http://schemas.microsoft.com/office/drawing/2014/main" val="3929780196"/>
                    </a:ext>
                  </a:extLst>
                </a:gridCol>
              </a:tblGrid>
              <a:tr h="594230">
                <a:tc>
                  <a:txBody>
                    <a:bodyPr/>
                    <a:lstStyle/>
                    <a:p>
                      <a:r>
                        <a:rPr lang="ru-RU" sz="1600" b="0" dirty="0">
                          <a:solidFill>
                            <a:schemeClr val="tx1"/>
                          </a:solidFill>
                          <a:latin typeface="+mn-lt"/>
                        </a:rPr>
                        <a:t>11.</a:t>
                      </a:r>
                    </a:p>
                  </a:txBody>
                  <a:tcPr>
                    <a:solidFill>
                      <a:srgbClr val="F5F2EC"/>
                    </a:solidFill>
                  </a:tcPr>
                </a:tc>
                <a:tc>
                  <a:txBody>
                    <a:bodyPr/>
                    <a:lstStyle/>
                    <a:p>
                      <a:r>
                        <a:rPr lang="ru-RU" sz="1600" b="0" kern="1200" dirty="0">
                          <a:solidFill>
                            <a:schemeClr val="tx1"/>
                          </a:solidFill>
                          <a:effectLst/>
                          <a:latin typeface="+mn-lt"/>
                          <a:ea typeface="+mn-ea"/>
                          <a:cs typeface="+mn-cs"/>
                        </a:rPr>
                        <a:t>Публикация научных статей в журналах, включенных в перечень ВАК, за исключением статей, включенных в базы данных </a:t>
                      </a:r>
                      <a:r>
                        <a:rPr lang="ru-RU" sz="1600" b="0" kern="1200" dirty="0" err="1">
                          <a:solidFill>
                            <a:schemeClr val="tx1"/>
                          </a:solidFill>
                          <a:effectLst/>
                          <a:latin typeface="+mn-lt"/>
                          <a:ea typeface="+mn-ea"/>
                          <a:cs typeface="+mn-cs"/>
                        </a:rPr>
                        <a:t>Scopus</a:t>
                      </a:r>
                      <a:r>
                        <a:rPr lang="ru-RU" sz="1600" b="0" kern="1200" dirty="0">
                          <a:solidFill>
                            <a:schemeClr val="tx1"/>
                          </a:solidFill>
                          <a:effectLst/>
                          <a:latin typeface="+mn-lt"/>
                          <a:ea typeface="+mn-ea"/>
                          <a:cs typeface="+mn-cs"/>
                        </a:rPr>
                        <a:t> или Web </a:t>
                      </a:r>
                      <a:r>
                        <a:rPr lang="ru-RU" sz="1600" b="0" kern="1200" dirty="0" err="1">
                          <a:solidFill>
                            <a:schemeClr val="tx1"/>
                          </a:solidFill>
                          <a:effectLst/>
                          <a:latin typeface="+mn-lt"/>
                          <a:ea typeface="+mn-ea"/>
                          <a:cs typeface="+mn-cs"/>
                        </a:rPr>
                        <a:t>of</a:t>
                      </a:r>
                      <a:r>
                        <a:rPr lang="ru-RU" sz="1600" b="0" kern="1200" dirty="0">
                          <a:solidFill>
                            <a:schemeClr val="tx1"/>
                          </a:solidFill>
                          <a:effectLst/>
                          <a:latin typeface="+mn-lt"/>
                          <a:ea typeface="+mn-ea"/>
                          <a:cs typeface="+mn-cs"/>
                        </a:rPr>
                        <a:t> Science</a:t>
                      </a:r>
                      <a:endParaRPr lang="ru-RU" sz="1600" b="0" dirty="0">
                        <a:solidFill>
                          <a:schemeClr val="tx1"/>
                        </a:solidFill>
                        <a:latin typeface="+mn-lt"/>
                      </a:endParaRPr>
                    </a:p>
                  </a:txBody>
                  <a:tcPr>
                    <a:solidFill>
                      <a:srgbClr val="F5F2EC"/>
                    </a:solidFill>
                  </a:tcPr>
                </a:tc>
                <a:tc>
                  <a:txBody>
                    <a:bodyPr/>
                    <a:lstStyle/>
                    <a:p>
                      <a:r>
                        <a:rPr lang="ru-RU" sz="1600" b="0" kern="1200" dirty="0">
                          <a:solidFill>
                            <a:schemeClr val="tx1"/>
                          </a:solidFill>
                          <a:effectLst/>
                          <a:latin typeface="+mn-lt"/>
                          <a:ea typeface="+mn-ea"/>
                          <a:cs typeface="+mn-cs"/>
                        </a:rPr>
                        <a:t>0 +3</a:t>
                      </a:r>
                      <a:endParaRPr lang="ru-RU" sz="1600" b="0" dirty="0">
                        <a:solidFill>
                          <a:schemeClr val="tx1"/>
                        </a:solidFill>
                        <a:latin typeface="+mn-lt"/>
                      </a:endParaRPr>
                    </a:p>
                  </a:txBody>
                  <a:tcPr>
                    <a:solidFill>
                      <a:srgbClr val="F5F2EC"/>
                    </a:solidFill>
                  </a:tcPr>
                </a:tc>
                <a:extLst>
                  <a:ext uri="{0D108BD9-81ED-4DB2-BD59-A6C34878D82A}">
                    <a16:rowId xmlns:a16="http://schemas.microsoft.com/office/drawing/2014/main" val="1951935862"/>
                  </a:ext>
                </a:extLst>
              </a:tr>
              <a:tr h="637147">
                <a:tc>
                  <a:txBody>
                    <a:bodyPr/>
                    <a:lstStyle/>
                    <a:p>
                      <a:r>
                        <a:rPr lang="ru-RU" sz="1600" b="0" dirty="0">
                          <a:solidFill>
                            <a:schemeClr val="tx1"/>
                          </a:solidFill>
                          <a:latin typeface="+mn-lt"/>
                        </a:rPr>
                        <a:t>12.</a:t>
                      </a:r>
                    </a:p>
                  </a:txBody>
                  <a:tcPr/>
                </a:tc>
                <a:tc>
                  <a:txBody>
                    <a:bodyPr/>
                    <a:lstStyle/>
                    <a:p>
                      <a:r>
                        <a:rPr lang="ru-RU" sz="1600" b="0" kern="1200" dirty="0">
                          <a:solidFill>
                            <a:schemeClr val="tx1"/>
                          </a:solidFill>
                          <a:effectLst/>
                          <a:latin typeface="+mn-lt"/>
                          <a:ea typeface="+mn-ea"/>
                          <a:cs typeface="+mn-cs"/>
                        </a:rPr>
                        <a:t>Публикация монографий с тиражом не менее 300 экз. с обязательным размещением экземпляра в книжной палате и в одной из ЭБС (ЭБС университета или РНБ </a:t>
                      </a:r>
                      <a:r>
                        <a:rPr lang="ru-RU" sz="1600" b="0" kern="1200" dirty="0" err="1">
                          <a:solidFill>
                            <a:schemeClr val="tx1"/>
                          </a:solidFill>
                          <a:effectLst/>
                          <a:latin typeface="+mn-lt"/>
                          <a:ea typeface="+mn-ea"/>
                          <a:cs typeface="+mn-cs"/>
                        </a:rPr>
                        <a:t>eLibrary</a:t>
                      </a:r>
                      <a:r>
                        <a:rPr lang="ru-RU" sz="1600" b="0" kern="1200" dirty="0">
                          <a:solidFill>
                            <a:schemeClr val="tx1"/>
                          </a:solidFill>
                          <a:effectLst/>
                          <a:latin typeface="+mn-lt"/>
                          <a:ea typeface="+mn-ea"/>
                          <a:cs typeface="+mn-cs"/>
                        </a:rPr>
                        <a:t>), за исключением монографий, включенных в базы данных </a:t>
                      </a:r>
                      <a:r>
                        <a:rPr lang="ru-RU" sz="1600" b="0" kern="1200" dirty="0" err="1">
                          <a:solidFill>
                            <a:schemeClr val="tx1"/>
                          </a:solidFill>
                          <a:effectLst/>
                          <a:latin typeface="+mn-lt"/>
                          <a:ea typeface="+mn-ea"/>
                          <a:cs typeface="+mn-cs"/>
                        </a:rPr>
                        <a:t>Scopus</a:t>
                      </a:r>
                      <a:r>
                        <a:rPr lang="ru-RU" sz="1600" b="0" kern="1200" dirty="0">
                          <a:solidFill>
                            <a:schemeClr val="tx1"/>
                          </a:solidFill>
                          <a:effectLst/>
                          <a:latin typeface="+mn-lt"/>
                          <a:ea typeface="+mn-ea"/>
                          <a:cs typeface="+mn-cs"/>
                        </a:rPr>
                        <a:t> или Web </a:t>
                      </a:r>
                      <a:r>
                        <a:rPr lang="ru-RU" sz="1600" b="0" kern="1200" dirty="0" err="1">
                          <a:solidFill>
                            <a:schemeClr val="tx1"/>
                          </a:solidFill>
                          <a:effectLst/>
                          <a:latin typeface="+mn-lt"/>
                          <a:ea typeface="+mn-ea"/>
                          <a:cs typeface="+mn-cs"/>
                        </a:rPr>
                        <a:t>of</a:t>
                      </a:r>
                      <a:r>
                        <a:rPr lang="ru-RU" sz="1600" b="0" kern="1200" dirty="0">
                          <a:solidFill>
                            <a:schemeClr val="tx1"/>
                          </a:solidFill>
                          <a:effectLst/>
                          <a:latin typeface="+mn-lt"/>
                          <a:ea typeface="+mn-ea"/>
                          <a:cs typeface="+mn-cs"/>
                        </a:rPr>
                        <a:t> Science</a:t>
                      </a:r>
                      <a:endParaRPr lang="ru-RU" sz="1600" b="0" dirty="0">
                        <a:solidFill>
                          <a:schemeClr val="tx1"/>
                        </a:solidFill>
                        <a:latin typeface="+mn-lt"/>
                      </a:endParaRPr>
                    </a:p>
                  </a:txBody>
                  <a:tcPr/>
                </a:tc>
                <a:tc>
                  <a:txBody>
                    <a:bodyPr/>
                    <a:lstStyle/>
                    <a:p>
                      <a:r>
                        <a:rPr lang="ru-RU" sz="1600" b="0" kern="1200" dirty="0">
                          <a:solidFill>
                            <a:schemeClr val="tx1"/>
                          </a:solidFill>
                          <a:effectLst/>
                          <a:latin typeface="+mn-lt"/>
                          <a:ea typeface="+mn-ea"/>
                          <a:cs typeface="+mn-cs"/>
                        </a:rPr>
                        <a:t>0 +3</a:t>
                      </a:r>
                      <a:endParaRPr lang="ru-RU" sz="1600" b="0" dirty="0">
                        <a:solidFill>
                          <a:schemeClr val="tx1"/>
                        </a:solidFill>
                        <a:latin typeface="+mn-lt"/>
                      </a:endParaRPr>
                    </a:p>
                  </a:txBody>
                  <a:tcPr/>
                </a:tc>
                <a:extLst>
                  <a:ext uri="{0D108BD9-81ED-4DB2-BD59-A6C34878D82A}">
                    <a16:rowId xmlns:a16="http://schemas.microsoft.com/office/drawing/2014/main" val="2100006145"/>
                  </a:ext>
                </a:extLst>
              </a:tr>
              <a:tr h="159287">
                <a:tc rowSpan="4">
                  <a:txBody>
                    <a:bodyPr/>
                    <a:lstStyle/>
                    <a:p>
                      <a:r>
                        <a:rPr lang="ru-RU" sz="1600" b="0" dirty="0">
                          <a:solidFill>
                            <a:schemeClr val="tx1"/>
                          </a:solidFill>
                          <a:latin typeface="+mn-lt"/>
                        </a:rPr>
                        <a:t>13.</a:t>
                      </a:r>
                    </a:p>
                  </a:txBody>
                  <a:tcPr/>
                </a:tc>
                <a:tc>
                  <a:txBody>
                    <a:bodyPr/>
                    <a:lstStyle/>
                    <a:p>
                      <a:r>
                        <a:rPr lang="ru-RU" sz="1600" b="0" kern="1200" dirty="0">
                          <a:solidFill>
                            <a:schemeClr val="tx1"/>
                          </a:solidFill>
                          <a:effectLst/>
                          <a:latin typeface="+mn-lt"/>
                          <a:ea typeface="+mn-ea"/>
                          <a:cs typeface="+mn-cs"/>
                        </a:rPr>
                        <a:t>Увеличение индекса </a:t>
                      </a:r>
                      <a:r>
                        <a:rPr lang="ru-RU" sz="1600" b="0" kern="1200" dirty="0" err="1">
                          <a:solidFill>
                            <a:schemeClr val="tx1"/>
                          </a:solidFill>
                          <a:effectLst/>
                          <a:latin typeface="+mn-lt"/>
                          <a:ea typeface="+mn-ea"/>
                          <a:cs typeface="+mn-cs"/>
                        </a:rPr>
                        <a:t>Хирша</a:t>
                      </a:r>
                      <a:r>
                        <a:rPr lang="ru-RU" sz="1600" b="0" kern="1200" dirty="0">
                          <a:solidFill>
                            <a:schemeClr val="tx1"/>
                          </a:solidFill>
                          <a:effectLst/>
                          <a:latin typeface="+mn-lt"/>
                          <a:ea typeface="+mn-ea"/>
                          <a:cs typeface="+mn-cs"/>
                        </a:rPr>
                        <a:t> за отчетный период:</a:t>
                      </a:r>
                      <a:endParaRPr lang="ru-RU" sz="1600" b="0" dirty="0">
                        <a:solidFill>
                          <a:schemeClr val="tx1"/>
                        </a:solidFill>
                        <a:latin typeface="+mn-lt"/>
                      </a:endParaRPr>
                    </a:p>
                  </a:txBody>
                  <a:tcPr/>
                </a:tc>
                <a:tc>
                  <a:txBody>
                    <a:bodyPr/>
                    <a:lstStyle/>
                    <a:p>
                      <a:endParaRPr lang="ru-RU" sz="1600" b="0" dirty="0">
                        <a:solidFill>
                          <a:schemeClr val="tx1"/>
                        </a:solidFill>
                        <a:latin typeface="+mn-lt"/>
                      </a:endParaRPr>
                    </a:p>
                  </a:txBody>
                  <a:tcPr/>
                </a:tc>
                <a:extLst>
                  <a:ext uri="{0D108BD9-81ED-4DB2-BD59-A6C34878D82A}">
                    <a16:rowId xmlns:a16="http://schemas.microsoft.com/office/drawing/2014/main" val="1017051651"/>
                  </a:ext>
                </a:extLst>
              </a:tr>
              <a:tr h="206473">
                <a:tc vMerge="1">
                  <a:txBody>
                    <a:bodyPr/>
                    <a:lstStyle/>
                    <a:p>
                      <a:endParaRPr lang="ru-RU"/>
                    </a:p>
                  </a:txBody>
                  <a:tcPr/>
                </a:tc>
                <a:tc>
                  <a:txBody>
                    <a:bodyPr/>
                    <a:lstStyle/>
                    <a:p>
                      <a:r>
                        <a:rPr lang="ru-RU" sz="1600" b="0" kern="1200" dirty="0">
                          <a:solidFill>
                            <a:schemeClr val="tx1"/>
                          </a:solidFill>
                          <a:effectLst/>
                          <a:latin typeface="+mn-lt"/>
                          <a:ea typeface="+mn-ea"/>
                          <a:cs typeface="+mn-cs"/>
                        </a:rPr>
                        <a:t>- по РИНЦ;</a:t>
                      </a:r>
                      <a:endParaRPr lang="ru-RU" sz="16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mn-lt"/>
                          <a:ea typeface="+mn-ea"/>
                          <a:cs typeface="+mn-cs"/>
                        </a:rPr>
                        <a:t>0 +3</a:t>
                      </a:r>
                      <a:endParaRPr lang="ru-RU" sz="1600" b="0" dirty="0">
                        <a:solidFill>
                          <a:schemeClr val="tx1"/>
                        </a:solidFill>
                        <a:latin typeface="+mn-lt"/>
                      </a:endParaRPr>
                    </a:p>
                  </a:txBody>
                  <a:tcPr/>
                </a:tc>
                <a:extLst>
                  <a:ext uri="{0D108BD9-81ED-4DB2-BD59-A6C34878D82A}">
                    <a16:rowId xmlns:a16="http://schemas.microsoft.com/office/drawing/2014/main" val="2884849580"/>
                  </a:ext>
                </a:extLst>
              </a:tr>
              <a:tr h="159287">
                <a:tc vMerge="1">
                  <a:txBody>
                    <a:bodyPr/>
                    <a:lstStyle/>
                    <a:p>
                      <a:endParaRPr lang="ru-RU"/>
                    </a:p>
                  </a:txBody>
                  <a:tcPr/>
                </a:tc>
                <a:tc>
                  <a:txBody>
                    <a:bodyPr/>
                    <a:lstStyle/>
                    <a:p>
                      <a:r>
                        <a:rPr lang="ru-RU" sz="1600" b="0" kern="1200" dirty="0">
                          <a:solidFill>
                            <a:schemeClr val="tx1"/>
                          </a:solidFill>
                          <a:effectLst/>
                          <a:latin typeface="+mn-lt"/>
                          <a:ea typeface="+mn-ea"/>
                          <a:cs typeface="+mn-cs"/>
                        </a:rPr>
                        <a:t>- по </a:t>
                      </a:r>
                      <a:r>
                        <a:rPr lang="ru-RU" sz="1600" b="0" kern="1200" dirty="0" err="1">
                          <a:solidFill>
                            <a:schemeClr val="tx1"/>
                          </a:solidFill>
                          <a:effectLst/>
                          <a:latin typeface="+mn-lt"/>
                          <a:ea typeface="+mn-ea"/>
                          <a:cs typeface="+mn-cs"/>
                        </a:rPr>
                        <a:t>Scopus</a:t>
                      </a:r>
                      <a:r>
                        <a:rPr lang="ru-RU" sz="1600" b="0" kern="1200" dirty="0">
                          <a:solidFill>
                            <a:schemeClr val="tx1"/>
                          </a:solidFill>
                          <a:effectLst/>
                          <a:latin typeface="+mn-lt"/>
                          <a:ea typeface="+mn-ea"/>
                          <a:cs typeface="+mn-cs"/>
                        </a:rPr>
                        <a:t>;</a:t>
                      </a:r>
                      <a:endParaRPr lang="ru-RU" sz="16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mn-lt"/>
                          <a:ea typeface="+mn-ea"/>
                          <a:cs typeface="+mn-cs"/>
                        </a:rPr>
                        <a:t>0 +6</a:t>
                      </a:r>
                      <a:endParaRPr lang="ru-RU" sz="1600" b="0" dirty="0">
                        <a:solidFill>
                          <a:schemeClr val="tx1"/>
                        </a:solidFill>
                        <a:latin typeface="+mn-lt"/>
                      </a:endParaRPr>
                    </a:p>
                  </a:txBody>
                  <a:tcPr/>
                </a:tc>
                <a:extLst>
                  <a:ext uri="{0D108BD9-81ED-4DB2-BD59-A6C34878D82A}">
                    <a16:rowId xmlns:a16="http://schemas.microsoft.com/office/drawing/2014/main" val="4163800230"/>
                  </a:ext>
                </a:extLst>
              </a:tr>
              <a:tr h="159287">
                <a:tc vMerge="1">
                  <a:txBody>
                    <a:bodyPr/>
                    <a:lstStyle/>
                    <a:p>
                      <a:endParaRPr lang="ru-RU"/>
                    </a:p>
                  </a:txBody>
                  <a:tcPr/>
                </a:tc>
                <a:tc>
                  <a:txBody>
                    <a:bodyPr/>
                    <a:lstStyle/>
                    <a:p>
                      <a:r>
                        <a:rPr lang="ru-RU" sz="1600" b="0" kern="1200" dirty="0">
                          <a:solidFill>
                            <a:schemeClr val="tx1"/>
                          </a:solidFill>
                          <a:effectLst/>
                          <a:latin typeface="+mn-lt"/>
                          <a:ea typeface="+mn-ea"/>
                          <a:cs typeface="+mn-cs"/>
                        </a:rPr>
                        <a:t>- по Web </a:t>
                      </a:r>
                      <a:r>
                        <a:rPr lang="ru-RU" sz="1600" b="0" kern="1200" dirty="0" err="1">
                          <a:solidFill>
                            <a:schemeClr val="tx1"/>
                          </a:solidFill>
                          <a:effectLst/>
                          <a:latin typeface="+mn-lt"/>
                          <a:ea typeface="+mn-ea"/>
                          <a:cs typeface="+mn-cs"/>
                        </a:rPr>
                        <a:t>of</a:t>
                      </a:r>
                      <a:r>
                        <a:rPr lang="ru-RU" sz="1600" b="0" kern="1200" dirty="0">
                          <a:solidFill>
                            <a:schemeClr val="tx1"/>
                          </a:solidFill>
                          <a:effectLst/>
                          <a:latin typeface="+mn-lt"/>
                          <a:ea typeface="+mn-ea"/>
                          <a:cs typeface="+mn-cs"/>
                        </a:rPr>
                        <a:t> Science.</a:t>
                      </a:r>
                      <a:endParaRPr lang="ru-RU" sz="16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kern="1200" dirty="0">
                          <a:solidFill>
                            <a:schemeClr val="tx1"/>
                          </a:solidFill>
                          <a:effectLst/>
                          <a:latin typeface="+mn-lt"/>
                          <a:ea typeface="+mn-ea"/>
                          <a:cs typeface="+mn-cs"/>
                        </a:rPr>
                        <a:t>0 +6</a:t>
                      </a:r>
                      <a:endParaRPr lang="ru-RU" sz="1600" b="0" dirty="0">
                        <a:solidFill>
                          <a:schemeClr val="tx1"/>
                        </a:solidFill>
                        <a:latin typeface="+mn-lt"/>
                      </a:endParaRPr>
                    </a:p>
                  </a:txBody>
                  <a:tcPr/>
                </a:tc>
                <a:extLst>
                  <a:ext uri="{0D108BD9-81ED-4DB2-BD59-A6C34878D82A}">
                    <a16:rowId xmlns:a16="http://schemas.microsoft.com/office/drawing/2014/main" val="2493599258"/>
                  </a:ext>
                </a:extLst>
              </a:tr>
              <a:tr h="637147">
                <a:tc>
                  <a:txBody>
                    <a:bodyPr/>
                    <a:lstStyle/>
                    <a:p>
                      <a:r>
                        <a:rPr lang="ru-RU" sz="1600" b="0" dirty="0">
                          <a:solidFill>
                            <a:schemeClr val="tx1"/>
                          </a:solidFill>
                          <a:latin typeface="+mn-lt"/>
                        </a:rPr>
                        <a:t>14.</a:t>
                      </a:r>
                    </a:p>
                  </a:txBody>
                  <a:tcPr/>
                </a:tc>
                <a:tc>
                  <a:txBody>
                    <a:bodyPr/>
                    <a:lstStyle/>
                    <a:p>
                      <a:r>
                        <a:rPr lang="ru-RU" sz="1600" b="0" kern="1200" dirty="0">
                          <a:solidFill>
                            <a:schemeClr val="tx1"/>
                          </a:solidFill>
                          <a:effectLst/>
                          <a:latin typeface="+mn-lt"/>
                          <a:ea typeface="+mn-ea"/>
                          <a:cs typeface="+mn-cs"/>
                        </a:rPr>
                        <a:t>Подача заявки в качестве руководителя на конкурс финансируемых научных и научно-технических проектов (внешнее финансирование, привлечение средств)</a:t>
                      </a:r>
                      <a:endParaRPr lang="ru-RU" sz="1600" b="0" dirty="0">
                        <a:solidFill>
                          <a:schemeClr val="tx1"/>
                        </a:solidFill>
                        <a:latin typeface="+mn-lt"/>
                      </a:endParaRPr>
                    </a:p>
                  </a:txBody>
                  <a:tcPr/>
                </a:tc>
                <a:tc>
                  <a:txBody>
                    <a:bodyPr/>
                    <a:lstStyle/>
                    <a:p>
                      <a:r>
                        <a:rPr lang="ru-RU" sz="1600" b="0" dirty="0">
                          <a:solidFill>
                            <a:schemeClr val="tx1"/>
                          </a:solidFill>
                          <a:latin typeface="+mn-lt"/>
                        </a:rPr>
                        <a:t>+1 за каждую</a:t>
                      </a:r>
                    </a:p>
                  </a:txBody>
                  <a:tcPr/>
                </a:tc>
                <a:extLst>
                  <a:ext uri="{0D108BD9-81ED-4DB2-BD59-A6C34878D82A}">
                    <a16:rowId xmlns:a16="http://schemas.microsoft.com/office/drawing/2014/main" val="2133535474"/>
                  </a:ext>
                </a:extLst>
              </a:tr>
              <a:tr h="159287">
                <a:tc rowSpan="4">
                  <a:txBody>
                    <a:bodyPr/>
                    <a:lstStyle/>
                    <a:p>
                      <a:r>
                        <a:rPr lang="ru-RU" sz="1600" b="0" dirty="0">
                          <a:solidFill>
                            <a:schemeClr val="tx1"/>
                          </a:solidFill>
                          <a:latin typeface="+mn-lt"/>
                        </a:rPr>
                        <a:t>15.</a:t>
                      </a:r>
                    </a:p>
                  </a:txBody>
                  <a:tcPr/>
                </a:tc>
                <a:tc>
                  <a:txBody>
                    <a:bodyPr/>
                    <a:lstStyle/>
                    <a:p>
                      <a:r>
                        <a:rPr lang="ru-RU" sz="1600" b="0" kern="1200" dirty="0">
                          <a:solidFill>
                            <a:schemeClr val="tx1"/>
                          </a:solidFill>
                          <a:effectLst/>
                          <a:latin typeface="+mn-lt"/>
                          <a:ea typeface="+mn-ea"/>
                          <a:cs typeface="+mn-cs"/>
                        </a:rPr>
                        <a:t>Привлечение внебюджетных средств в университет за счет выполнения НИОКР, научно-технических, экспертных, аналитических услуг, хозяйственных договоров разного уровня и др. (руководителю проекта)</a:t>
                      </a:r>
                      <a:r>
                        <a:rPr lang="ru-RU" sz="1600" b="0" dirty="0">
                          <a:solidFill>
                            <a:schemeClr val="tx1"/>
                          </a:solidFill>
                          <a:effectLst/>
                          <a:latin typeface="+mn-lt"/>
                        </a:rPr>
                        <a:t> </a:t>
                      </a:r>
                      <a:r>
                        <a:rPr lang="ru-RU" sz="1600" b="0" kern="1200" dirty="0">
                          <a:solidFill>
                            <a:schemeClr val="tx1"/>
                          </a:solidFill>
                          <a:effectLst/>
                          <a:latin typeface="+mn-lt"/>
                          <a:ea typeface="+mn-ea"/>
                          <a:cs typeface="+mn-cs"/>
                        </a:rPr>
                        <a:t>Кроме средств, привлеченных за счет реализации программ дополнительного образования и</a:t>
                      </a:r>
                    </a:p>
                    <a:p>
                      <a:r>
                        <a:rPr lang="ru-RU" sz="1600" b="0" kern="1200" dirty="0">
                          <a:solidFill>
                            <a:schemeClr val="tx1"/>
                          </a:solidFill>
                          <a:effectLst/>
                          <a:latin typeface="+mn-lt"/>
                          <a:ea typeface="+mn-ea"/>
                          <a:cs typeface="+mn-cs"/>
                        </a:rPr>
                        <a:t>дополнительного профессионального образования</a:t>
                      </a:r>
                    </a:p>
                    <a:p>
                      <a:endParaRPr lang="ru-RU" sz="1600" b="0" dirty="0">
                        <a:solidFill>
                          <a:schemeClr val="tx1"/>
                        </a:solidFill>
                        <a:latin typeface="+mn-lt"/>
                      </a:endParaRPr>
                    </a:p>
                  </a:txBody>
                  <a:tcPr/>
                </a:tc>
                <a:tc>
                  <a:txBody>
                    <a:bodyPr/>
                    <a:lstStyle/>
                    <a:p>
                      <a:endParaRPr lang="ru-RU" sz="1600" b="0" dirty="0">
                        <a:solidFill>
                          <a:schemeClr val="tx1"/>
                        </a:solidFill>
                        <a:latin typeface="+mn-lt"/>
                      </a:endParaRPr>
                    </a:p>
                  </a:txBody>
                  <a:tcPr/>
                </a:tc>
                <a:extLst>
                  <a:ext uri="{0D108BD9-81ED-4DB2-BD59-A6C34878D82A}">
                    <a16:rowId xmlns:a16="http://schemas.microsoft.com/office/drawing/2014/main" val="38033267"/>
                  </a:ext>
                </a:extLst>
              </a:tr>
              <a:tr h="206473">
                <a:tc vMerge="1">
                  <a:txBody>
                    <a:bodyPr/>
                    <a:lstStyle/>
                    <a:p>
                      <a:endParaRPr lang="ru-RU"/>
                    </a:p>
                  </a:txBody>
                  <a:tcPr/>
                </a:tc>
                <a:tc>
                  <a:txBody>
                    <a:bodyPr/>
                    <a:lstStyle/>
                    <a:p>
                      <a:r>
                        <a:rPr lang="ru-RU" sz="1600" b="0" kern="1200" dirty="0">
                          <a:solidFill>
                            <a:schemeClr val="tx1"/>
                          </a:solidFill>
                          <a:effectLst/>
                          <a:latin typeface="+mn-lt"/>
                          <a:ea typeface="+mn-ea"/>
                          <a:cs typeface="+mn-cs"/>
                        </a:rPr>
                        <a:t>- до 500 000 руб.;</a:t>
                      </a:r>
                      <a:endParaRPr lang="ru-RU" sz="1600" b="0" dirty="0">
                        <a:solidFill>
                          <a:schemeClr val="tx1"/>
                        </a:solidFill>
                        <a:latin typeface="+mn-lt"/>
                      </a:endParaRPr>
                    </a:p>
                  </a:txBody>
                  <a:tcPr/>
                </a:tc>
                <a:tc>
                  <a:txBody>
                    <a:bodyPr/>
                    <a:lstStyle/>
                    <a:p>
                      <a:r>
                        <a:rPr lang="ru-RU" sz="1600" b="0" dirty="0">
                          <a:solidFill>
                            <a:schemeClr val="tx1"/>
                          </a:solidFill>
                          <a:latin typeface="+mn-lt"/>
                        </a:rPr>
                        <a:t>+2</a:t>
                      </a:r>
                    </a:p>
                  </a:txBody>
                  <a:tcPr/>
                </a:tc>
                <a:extLst>
                  <a:ext uri="{0D108BD9-81ED-4DB2-BD59-A6C34878D82A}">
                    <a16:rowId xmlns:a16="http://schemas.microsoft.com/office/drawing/2014/main" val="2984987479"/>
                  </a:ext>
                </a:extLst>
              </a:tr>
              <a:tr h="159287">
                <a:tc vMerge="1">
                  <a:txBody>
                    <a:bodyPr/>
                    <a:lstStyle/>
                    <a:p>
                      <a:endParaRPr lang="ru-RU"/>
                    </a:p>
                  </a:txBody>
                  <a:tcPr/>
                </a:tc>
                <a:tc>
                  <a:txBody>
                    <a:bodyPr/>
                    <a:lstStyle/>
                    <a:p>
                      <a:r>
                        <a:rPr lang="ru-RU" sz="1600" b="0" kern="1200">
                          <a:solidFill>
                            <a:schemeClr val="tx1"/>
                          </a:solidFill>
                          <a:effectLst/>
                          <a:latin typeface="+mn-lt"/>
                          <a:ea typeface="+mn-ea"/>
                          <a:cs typeface="+mn-cs"/>
                        </a:rPr>
                        <a:t>- от 500 000 до 1 000 000 руб.;</a:t>
                      </a:r>
                      <a:endParaRPr lang="ru-RU" sz="1600" b="0" dirty="0">
                        <a:solidFill>
                          <a:schemeClr val="tx1"/>
                        </a:solidFill>
                        <a:latin typeface="+mn-lt"/>
                      </a:endParaRPr>
                    </a:p>
                  </a:txBody>
                  <a:tcPr/>
                </a:tc>
                <a:tc>
                  <a:txBody>
                    <a:bodyPr/>
                    <a:lstStyle/>
                    <a:p>
                      <a:r>
                        <a:rPr lang="ru-RU" sz="1600" b="0" dirty="0">
                          <a:solidFill>
                            <a:schemeClr val="tx1"/>
                          </a:solidFill>
                          <a:latin typeface="+mn-lt"/>
                        </a:rPr>
                        <a:t>+3</a:t>
                      </a:r>
                    </a:p>
                  </a:txBody>
                  <a:tcPr/>
                </a:tc>
                <a:extLst>
                  <a:ext uri="{0D108BD9-81ED-4DB2-BD59-A6C34878D82A}">
                    <a16:rowId xmlns:a16="http://schemas.microsoft.com/office/drawing/2014/main" val="967482469"/>
                  </a:ext>
                </a:extLst>
              </a:tr>
              <a:tr h="159287">
                <a:tc vMerge="1">
                  <a:txBody>
                    <a:bodyPr/>
                    <a:lstStyle/>
                    <a:p>
                      <a:endParaRPr lang="ru-RU"/>
                    </a:p>
                  </a:txBody>
                  <a:tcPr/>
                </a:tc>
                <a:tc>
                  <a:txBody>
                    <a:bodyPr/>
                    <a:lstStyle/>
                    <a:p>
                      <a:r>
                        <a:rPr lang="ru-RU" sz="1600" b="0" kern="1200" dirty="0">
                          <a:solidFill>
                            <a:schemeClr val="tx1"/>
                          </a:solidFill>
                          <a:effectLst/>
                          <a:latin typeface="+mn-lt"/>
                          <a:ea typeface="+mn-ea"/>
                          <a:cs typeface="+mn-cs"/>
                        </a:rPr>
                        <a:t>- свыше 1 000 000 руб.</a:t>
                      </a:r>
                      <a:endParaRPr lang="ru-RU" sz="1600" b="0" dirty="0">
                        <a:solidFill>
                          <a:schemeClr val="tx1"/>
                        </a:solidFill>
                        <a:latin typeface="+mn-lt"/>
                      </a:endParaRPr>
                    </a:p>
                  </a:txBody>
                  <a:tcPr/>
                </a:tc>
                <a:tc>
                  <a:txBody>
                    <a:bodyPr/>
                    <a:lstStyle/>
                    <a:p>
                      <a:r>
                        <a:rPr lang="ru-RU" sz="1600" b="0" dirty="0">
                          <a:solidFill>
                            <a:schemeClr val="tx1"/>
                          </a:solidFill>
                          <a:latin typeface="+mn-lt"/>
                        </a:rPr>
                        <a:t>+4</a:t>
                      </a:r>
                    </a:p>
                  </a:txBody>
                  <a:tcPr/>
                </a:tc>
                <a:extLst>
                  <a:ext uri="{0D108BD9-81ED-4DB2-BD59-A6C34878D82A}">
                    <a16:rowId xmlns:a16="http://schemas.microsoft.com/office/drawing/2014/main" val="758791161"/>
                  </a:ext>
                </a:extLst>
              </a:tr>
            </a:tbl>
          </a:graphicData>
        </a:graphic>
      </p:graphicFrame>
    </p:spTree>
    <p:extLst>
      <p:ext uri="{BB962C8B-B14F-4D97-AF65-F5344CB8AC3E}">
        <p14:creationId xmlns:p14="http://schemas.microsoft.com/office/powerpoint/2010/main" val="1133817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C59A4FD6-0B99-4B7A-9954-8A37931675F3}"/>
              </a:ext>
            </a:extLst>
          </p:cNvPr>
          <p:cNvGraphicFramePr>
            <a:graphicFrameLocks noGrp="1"/>
          </p:cNvGraphicFramePr>
          <p:nvPr>
            <p:ph idx="1"/>
            <p:extLst>
              <p:ext uri="{D42A27DB-BD31-4B8C-83A1-F6EECF244321}">
                <p14:modId xmlns:p14="http://schemas.microsoft.com/office/powerpoint/2010/main" val="3461921961"/>
              </p:ext>
            </p:extLst>
          </p:nvPr>
        </p:nvGraphicFramePr>
        <p:xfrm>
          <a:off x="790113" y="680720"/>
          <a:ext cx="10595436" cy="5503672"/>
        </p:xfrm>
        <a:graphic>
          <a:graphicData uri="http://schemas.openxmlformats.org/drawingml/2006/table">
            <a:tbl>
              <a:tblPr firstRow="1" bandRow="1">
                <a:tableStyleId>{5C22544A-7EE6-4342-B048-85BDC9FD1C3A}</a:tableStyleId>
              </a:tblPr>
              <a:tblGrid>
                <a:gridCol w="479394">
                  <a:extLst>
                    <a:ext uri="{9D8B030D-6E8A-4147-A177-3AD203B41FA5}">
                      <a16:colId xmlns:a16="http://schemas.microsoft.com/office/drawing/2014/main" val="821335864"/>
                    </a:ext>
                  </a:extLst>
                </a:gridCol>
                <a:gridCol w="8984202">
                  <a:extLst>
                    <a:ext uri="{9D8B030D-6E8A-4147-A177-3AD203B41FA5}">
                      <a16:colId xmlns:a16="http://schemas.microsoft.com/office/drawing/2014/main" val="492597732"/>
                    </a:ext>
                  </a:extLst>
                </a:gridCol>
                <a:gridCol w="1131840">
                  <a:extLst>
                    <a:ext uri="{9D8B030D-6E8A-4147-A177-3AD203B41FA5}">
                      <a16:colId xmlns:a16="http://schemas.microsoft.com/office/drawing/2014/main" val="1103996714"/>
                    </a:ext>
                  </a:extLst>
                </a:gridCol>
              </a:tblGrid>
              <a:tr h="0">
                <a:tc rowSpan="4">
                  <a:txBody>
                    <a:bodyPr/>
                    <a:lstStyle/>
                    <a:p>
                      <a:pPr algn="ctr"/>
                      <a:r>
                        <a:rPr lang="ru-RU" sz="1200" b="0" dirty="0">
                          <a:solidFill>
                            <a:schemeClr val="tx1"/>
                          </a:solidFill>
                        </a:rPr>
                        <a:t> 16.</a:t>
                      </a:r>
                    </a:p>
                  </a:txBody>
                  <a:tcPr>
                    <a:solidFill>
                      <a:srgbClr val="F5F2EC"/>
                    </a:solidFill>
                  </a:tcPr>
                </a:tc>
                <a:tc>
                  <a:txBody>
                    <a:bodyPr/>
                    <a:lstStyle/>
                    <a:p>
                      <a:r>
                        <a:rPr lang="ru-RU" sz="1200" b="0" kern="1200" dirty="0">
                          <a:solidFill>
                            <a:schemeClr val="tx1"/>
                          </a:solidFill>
                          <a:effectLst/>
                          <a:latin typeface="+mn-lt"/>
                          <a:ea typeface="+mn-ea"/>
                          <a:cs typeface="+mn-cs"/>
                        </a:rPr>
                        <a:t>Участие в работе диссертационных советов на базе ТвГУ:</a:t>
                      </a:r>
                      <a:endParaRPr lang="ru-RU" sz="1200" b="0" dirty="0">
                        <a:solidFill>
                          <a:schemeClr val="tx1"/>
                        </a:solidFill>
                      </a:endParaRPr>
                    </a:p>
                  </a:txBody>
                  <a:tcPr>
                    <a:solidFill>
                      <a:srgbClr val="F5F2EC"/>
                    </a:solidFill>
                  </a:tcPr>
                </a:tc>
                <a:tc>
                  <a:txBody>
                    <a:bodyPr/>
                    <a:lstStyle/>
                    <a:p>
                      <a:endParaRPr lang="ru-RU" sz="1200" b="0" dirty="0">
                        <a:solidFill>
                          <a:schemeClr val="tx1"/>
                        </a:solidFill>
                      </a:endParaRPr>
                    </a:p>
                  </a:txBody>
                  <a:tcPr>
                    <a:solidFill>
                      <a:srgbClr val="F5F2EC"/>
                    </a:solidFill>
                  </a:tcPr>
                </a:tc>
                <a:extLst>
                  <a:ext uri="{0D108BD9-81ED-4DB2-BD59-A6C34878D82A}">
                    <a16:rowId xmlns:a16="http://schemas.microsoft.com/office/drawing/2014/main" val="3454731517"/>
                  </a:ext>
                </a:extLst>
              </a:tr>
              <a:tr h="273050">
                <a:tc vMerge="1">
                  <a:txBody>
                    <a:bodyPr/>
                    <a:lstStyle/>
                    <a:p>
                      <a:endParaRPr lang="ru-RU"/>
                    </a:p>
                  </a:txBody>
                  <a:tcPr/>
                </a:tc>
                <a:tc>
                  <a:txBody>
                    <a:bodyPr/>
                    <a:lstStyle/>
                    <a:p>
                      <a:r>
                        <a:rPr lang="ru-RU" sz="1200" b="0" kern="1200" dirty="0">
                          <a:solidFill>
                            <a:schemeClr val="tx1"/>
                          </a:solidFill>
                          <a:effectLst/>
                          <a:latin typeface="+mn-lt"/>
                          <a:ea typeface="+mn-ea"/>
                          <a:cs typeface="+mn-cs"/>
                        </a:rPr>
                        <a:t>- председатель;</a:t>
                      </a:r>
                      <a:endParaRPr lang="ru-RU" sz="1200" b="0" dirty="0">
                        <a:solidFill>
                          <a:schemeClr val="tx1"/>
                        </a:solidFill>
                      </a:endParaRPr>
                    </a:p>
                  </a:txBody>
                  <a:tcPr>
                    <a:solidFill>
                      <a:srgbClr val="EAE3D6"/>
                    </a:solidFill>
                  </a:tcPr>
                </a:tc>
                <a:tc>
                  <a:txBody>
                    <a:bodyPr/>
                    <a:lstStyle/>
                    <a:p>
                      <a:pPr algn="ctr"/>
                      <a:r>
                        <a:rPr lang="ru-RU" sz="1200" b="0" dirty="0">
                          <a:solidFill>
                            <a:schemeClr val="tx1"/>
                          </a:solidFill>
                        </a:rPr>
                        <a:t>+3</a:t>
                      </a:r>
                    </a:p>
                  </a:txBody>
                  <a:tcPr>
                    <a:solidFill>
                      <a:srgbClr val="EAE3D6"/>
                    </a:solidFill>
                  </a:tcPr>
                </a:tc>
                <a:extLst>
                  <a:ext uri="{0D108BD9-81ED-4DB2-BD59-A6C34878D82A}">
                    <a16:rowId xmlns:a16="http://schemas.microsoft.com/office/drawing/2014/main" val="508903534"/>
                  </a:ext>
                </a:extLst>
              </a:tr>
              <a:tr h="180340">
                <a:tc vMerge="1">
                  <a:txBody>
                    <a:bodyPr/>
                    <a:lstStyle/>
                    <a:p>
                      <a:endParaRPr lang="ru-RU"/>
                    </a:p>
                  </a:txBody>
                  <a:tcPr/>
                </a:tc>
                <a:tc>
                  <a:txBody>
                    <a:bodyPr/>
                    <a:lstStyle/>
                    <a:p>
                      <a:r>
                        <a:rPr lang="ru-RU" sz="1200" b="0" kern="1200" dirty="0">
                          <a:solidFill>
                            <a:schemeClr val="tx1"/>
                          </a:solidFill>
                          <a:effectLst/>
                          <a:latin typeface="+mn-lt"/>
                          <a:ea typeface="+mn-ea"/>
                          <a:cs typeface="+mn-cs"/>
                        </a:rPr>
                        <a:t>- ученый секретарь;</a:t>
                      </a:r>
                      <a:endParaRPr lang="ru-RU" sz="1200" b="0" dirty="0">
                        <a:solidFill>
                          <a:schemeClr val="tx1"/>
                        </a:solidFill>
                      </a:endParaRPr>
                    </a:p>
                  </a:txBody>
                  <a:tcPr>
                    <a:solidFill>
                      <a:srgbClr val="F5F2EC"/>
                    </a:solidFill>
                  </a:tcPr>
                </a:tc>
                <a:tc>
                  <a:txBody>
                    <a:bodyPr/>
                    <a:lstStyle/>
                    <a:p>
                      <a:pPr algn="ctr"/>
                      <a:r>
                        <a:rPr lang="ru-RU" sz="1200" b="0" dirty="0">
                          <a:solidFill>
                            <a:schemeClr val="tx1"/>
                          </a:solidFill>
                        </a:rPr>
                        <a:t>+2</a:t>
                      </a:r>
                    </a:p>
                  </a:txBody>
                  <a:tcPr>
                    <a:solidFill>
                      <a:srgbClr val="F5F2EC"/>
                    </a:solidFill>
                  </a:tcPr>
                </a:tc>
                <a:extLst>
                  <a:ext uri="{0D108BD9-81ED-4DB2-BD59-A6C34878D82A}">
                    <a16:rowId xmlns:a16="http://schemas.microsoft.com/office/drawing/2014/main" val="2766269399"/>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член совета.</a:t>
                      </a:r>
                      <a:endParaRPr lang="ru-RU" sz="1200" b="0" dirty="0">
                        <a:solidFill>
                          <a:schemeClr val="tx1"/>
                        </a:solidFill>
                      </a:endParaRPr>
                    </a:p>
                  </a:txBody>
                  <a:tcPr>
                    <a:solidFill>
                      <a:srgbClr val="EAE3D6"/>
                    </a:solidFill>
                  </a:tcPr>
                </a:tc>
                <a:tc>
                  <a:txBody>
                    <a:bodyPr/>
                    <a:lstStyle/>
                    <a:p>
                      <a:pPr algn="ctr"/>
                      <a:r>
                        <a:rPr lang="ru-RU" sz="1200" b="0" dirty="0">
                          <a:solidFill>
                            <a:schemeClr val="tx1"/>
                          </a:solidFill>
                        </a:rPr>
                        <a:t>+1</a:t>
                      </a:r>
                    </a:p>
                  </a:txBody>
                  <a:tcPr>
                    <a:solidFill>
                      <a:srgbClr val="EAE3D6"/>
                    </a:solidFill>
                  </a:tcPr>
                </a:tc>
                <a:extLst>
                  <a:ext uri="{0D108BD9-81ED-4DB2-BD59-A6C34878D82A}">
                    <a16:rowId xmlns:a16="http://schemas.microsoft.com/office/drawing/2014/main" val="3195853020"/>
                  </a:ext>
                </a:extLst>
              </a:tr>
              <a:tr h="0">
                <a:tc rowSpan="4">
                  <a:txBody>
                    <a:bodyPr/>
                    <a:lstStyle/>
                    <a:p>
                      <a:pPr algn="ctr"/>
                      <a:r>
                        <a:rPr lang="ru-RU" sz="1200" b="0" dirty="0">
                          <a:solidFill>
                            <a:schemeClr val="tx1"/>
                          </a:solidFill>
                        </a:rPr>
                        <a:t>17.</a:t>
                      </a:r>
                    </a:p>
                  </a:txBody>
                  <a:tcPr/>
                </a:tc>
                <a:tc>
                  <a:txBody>
                    <a:bodyPr/>
                    <a:lstStyle/>
                    <a:p>
                      <a:r>
                        <a:rPr lang="ru-RU" sz="1200" b="0" kern="1200" dirty="0">
                          <a:solidFill>
                            <a:schemeClr val="tx1"/>
                          </a:solidFill>
                          <a:effectLst/>
                          <a:latin typeface="+mn-lt"/>
                          <a:ea typeface="+mn-ea"/>
                          <a:cs typeface="+mn-cs"/>
                        </a:rPr>
                        <a:t>Официальное оппонирование и подготовка отзыва ведущей организации:</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1783604233"/>
                  </a:ext>
                </a:extLst>
              </a:tr>
              <a:tr h="273050">
                <a:tc vMerge="1">
                  <a:txBody>
                    <a:bodyPr/>
                    <a:lstStyle/>
                    <a:p>
                      <a:endParaRPr lang="ru-RU"/>
                    </a:p>
                  </a:txBody>
                  <a:tcPr/>
                </a:tc>
                <a:tc>
                  <a:txBody>
                    <a:bodyPr/>
                    <a:lstStyle/>
                    <a:p>
                      <a:r>
                        <a:rPr lang="ru-RU" sz="1200" b="0" kern="1200" dirty="0">
                          <a:solidFill>
                            <a:schemeClr val="tx1"/>
                          </a:solidFill>
                          <a:effectLst/>
                          <a:latin typeface="+mn-lt"/>
                          <a:ea typeface="+mn-ea"/>
                          <a:cs typeface="+mn-cs"/>
                        </a:rPr>
                        <a:t>- по кандидатской диссертации;</a:t>
                      </a:r>
                      <a:endParaRPr lang="ru-RU"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+1 за каждое</a:t>
                      </a:r>
                      <a:endParaRPr lang="ru-RU" sz="1200" b="0" dirty="0">
                        <a:solidFill>
                          <a:schemeClr val="tx1"/>
                        </a:solidFill>
                      </a:endParaRPr>
                    </a:p>
                  </a:txBody>
                  <a:tcPr/>
                </a:tc>
                <a:extLst>
                  <a:ext uri="{0D108BD9-81ED-4DB2-BD59-A6C34878D82A}">
                    <a16:rowId xmlns:a16="http://schemas.microsoft.com/office/drawing/2014/main" val="781348149"/>
                  </a:ext>
                </a:extLst>
              </a:tr>
              <a:tr h="180340">
                <a:tc vMerge="1">
                  <a:txBody>
                    <a:bodyPr/>
                    <a:lstStyle/>
                    <a:p>
                      <a:endParaRPr lang="ru-RU"/>
                    </a:p>
                  </a:txBody>
                  <a:tcPr/>
                </a:tc>
                <a:tc>
                  <a:txBody>
                    <a:bodyPr/>
                    <a:lstStyle/>
                    <a:p>
                      <a:r>
                        <a:rPr lang="ru-RU" sz="1200" b="0" kern="1200" dirty="0">
                          <a:solidFill>
                            <a:schemeClr val="tx1"/>
                          </a:solidFill>
                          <a:effectLst/>
                          <a:latin typeface="+mn-lt"/>
                          <a:ea typeface="+mn-ea"/>
                          <a:cs typeface="+mn-cs"/>
                        </a:rPr>
                        <a:t>- по докторской диссертации;</a:t>
                      </a:r>
                      <a:endParaRPr lang="ru-RU"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+1 за каждое</a:t>
                      </a:r>
                      <a:endParaRPr lang="ru-RU" sz="1200" b="0" dirty="0">
                        <a:solidFill>
                          <a:schemeClr val="tx1"/>
                        </a:solidFill>
                      </a:endParaRPr>
                    </a:p>
                  </a:txBody>
                  <a:tcPr/>
                </a:tc>
                <a:extLst>
                  <a:ext uri="{0D108BD9-81ED-4DB2-BD59-A6C34878D82A}">
                    <a16:rowId xmlns:a16="http://schemas.microsoft.com/office/drawing/2014/main" val="3606443939"/>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подготовка отзыва ведущей организации (ответственный исполнитель).</a:t>
                      </a:r>
                      <a:endParaRPr lang="ru-RU" sz="1200" b="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b="0" kern="1200" dirty="0">
                          <a:solidFill>
                            <a:schemeClr val="tx1"/>
                          </a:solidFill>
                          <a:effectLst/>
                          <a:latin typeface="+mn-lt"/>
                          <a:ea typeface="+mn-ea"/>
                          <a:cs typeface="+mn-cs"/>
                        </a:rPr>
                        <a:t>+1 за каждый</a:t>
                      </a:r>
                      <a:endParaRPr lang="ru-RU" sz="1200" b="0" dirty="0">
                        <a:solidFill>
                          <a:schemeClr val="tx1"/>
                        </a:solidFill>
                      </a:endParaRPr>
                    </a:p>
                  </a:txBody>
                  <a:tcPr/>
                </a:tc>
                <a:extLst>
                  <a:ext uri="{0D108BD9-81ED-4DB2-BD59-A6C34878D82A}">
                    <a16:rowId xmlns:a16="http://schemas.microsoft.com/office/drawing/2014/main" val="2122432083"/>
                  </a:ext>
                </a:extLst>
              </a:tr>
              <a:tr h="0">
                <a:tc rowSpan="5">
                  <a:txBody>
                    <a:bodyPr/>
                    <a:lstStyle/>
                    <a:p>
                      <a:pPr algn="ctr"/>
                      <a:r>
                        <a:rPr lang="ru-RU" sz="1200" b="0" dirty="0">
                          <a:solidFill>
                            <a:schemeClr val="tx1"/>
                          </a:solidFill>
                        </a:rPr>
                        <a:t>18.</a:t>
                      </a:r>
                    </a:p>
                  </a:txBody>
                  <a:tcPr/>
                </a:tc>
                <a:tc>
                  <a:txBody>
                    <a:bodyPr/>
                    <a:lstStyle/>
                    <a:p>
                      <a:r>
                        <a:rPr lang="ru-RU" sz="1200" b="0" kern="1200" dirty="0">
                          <a:solidFill>
                            <a:schemeClr val="tx1"/>
                          </a:solidFill>
                          <a:effectLst/>
                          <a:latin typeface="+mn-lt"/>
                          <a:ea typeface="+mn-ea"/>
                          <a:cs typeface="+mn-cs"/>
                        </a:rPr>
                        <a:t>Вхождение в редакционную коллегию научного журнала:</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2162545665"/>
                  </a:ext>
                </a:extLst>
              </a:tr>
              <a:tr h="291592">
                <a:tc vMerge="1">
                  <a:txBody>
                    <a:bodyPr/>
                    <a:lstStyle/>
                    <a:p>
                      <a:endParaRPr lang="ru-RU"/>
                    </a:p>
                  </a:txBody>
                  <a:tcPr/>
                </a:tc>
                <a:tc>
                  <a:txBody>
                    <a:bodyPr/>
                    <a:lstStyle/>
                    <a:p>
                      <a:r>
                        <a:rPr lang="ru-RU" sz="1200" b="0" kern="1200" dirty="0">
                          <a:solidFill>
                            <a:schemeClr val="tx1"/>
                          </a:solidFill>
                          <a:effectLst/>
                          <a:latin typeface="+mn-lt"/>
                          <a:ea typeface="+mn-ea"/>
                          <a:cs typeface="+mn-cs"/>
                        </a:rPr>
                        <a:t>- включенного в перечень ВАК, кроме изданий, включенных  в базы данных </a:t>
                      </a:r>
                      <a:r>
                        <a:rPr lang="ru-RU" sz="1200" b="0" kern="1200" dirty="0" err="1">
                          <a:solidFill>
                            <a:schemeClr val="tx1"/>
                          </a:solidFill>
                          <a:effectLst/>
                          <a:latin typeface="+mn-lt"/>
                          <a:ea typeface="+mn-ea"/>
                          <a:cs typeface="+mn-cs"/>
                        </a:rPr>
                        <a:t>Scopus</a:t>
                      </a:r>
                      <a:r>
                        <a:rPr lang="ru-RU" sz="1200" b="0" kern="1200" dirty="0">
                          <a:solidFill>
                            <a:schemeClr val="tx1"/>
                          </a:solidFill>
                          <a:effectLst/>
                          <a:latin typeface="+mn-lt"/>
                          <a:ea typeface="+mn-ea"/>
                          <a:cs typeface="+mn-cs"/>
                        </a:rPr>
                        <a:t> или Web </a:t>
                      </a:r>
                      <a:r>
                        <a:rPr lang="ru-RU" sz="1200" b="0" kern="1200" dirty="0" err="1">
                          <a:solidFill>
                            <a:schemeClr val="tx1"/>
                          </a:solidFill>
                          <a:effectLst/>
                          <a:latin typeface="+mn-lt"/>
                          <a:ea typeface="+mn-ea"/>
                          <a:cs typeface="+mn-cs"/>
                        </a:rPr>
                        <a:t>of</a:t>
                      </a:r>
                      <a:r>
                        <a:rPr lang="ru-RU" sz="1200" b="0" kern="1200" dirty="0">
                          <a:solidFill>
                            <a:schemeClr val="tx1"/>
                          </a:solidFill>
                          <a:effectLst/>
                          <a:latin typeface="+mn-lt"/>
                          <a:ea typeface="+mn-ea"/>
                          <a:cs typeface="+mn-cs"/>
                        </a:rPr>
                        <a:t> Science;</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2191002186"/>
                  </a:ext>
                </a:extLst>
              </a:tr>
              <a:tr h="217424">
                <a:tc vMerge="1">
                  <a:txBody>
                    <a:bodyPr/>
                    <a:lstStyle/>
                    <a:p>
                      <a:endParaRPr lang="ru-RU"/>
                    </a:p>
                  </a:txBody>
                  <a:tcPr/>
                </a:tc>
                <a:tc>
                  <a:txBody>
                    <a:bodyPr/>
                    <a:lstStyle/>
                    <a:p>
                      <a:r>
                        <a:rPr lang="ru-RU" sz="1200" b="0" kern="1200" dirty="0">
                          <a:solidFill>
                            <a:schemeClr val="tx1"/>
                          </a:solidFill>
                          <a:effectLst/>
                          <a:latin typeface="+mn-lt"/>
                          <a:ea typeface="+mn-ea"/>
                          <a:cs typeface="+mn-cs"/>
                        </a:rPr>
                        <a:t>- зарубежного издательства;</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3017027118"/>
                  </a:ext>
                </a:extLst>
              </a:tr>
              <a:tr h="143256">
                <a:tc vMerge="1">
                  <a:txBody>
                    <a:bodyPr/>
                    <a:lstStyle/>
                    <a:p>
                      <a:endParaRPr lang="ru-RU"/>
                    </a:p>
                  </a:txBody>
                  <a:tcPr/>
                </a:tc>
                <a:tc>
                  <a:txBody>
                    <a:bodyPr/>
                    <a:lstStyle/>
                    <a:p>
                      <a:r>
                        <a:rPr lang="ru-RU" sz="1200" b="0" kern="1200" dirty="0">
                          <a:solidFill>
                            <a:schemeClr val="tx1"/>
                          </a:solidFill>
                          <a:effectLst/>
                          <a:latin typeface="+mn-lt"/>
                          <a:ea typeface="+mn-ea"/>
                          <a:cs typeface="+mn-cs"/>
                        </a:rPr>
                        <a:t>- включенного в базы данных </a:t>
                      </a:r>
                      <a:r>
                        <a:rPr lang="ru-RU" sz="1200" b="0" kern="1200" dirty="0" err="1">
                          <a:solidFill>
                            <a:schemeClr val="tx1"/>
                          </a:solidFill>
                          <a:effectLst/>
                          <a:latin typeface="+mn-lt"/>
                          <a:ea typeface="+mn-ea"/>
                          <a:cs typeface="+mn-cs"/>
                        </a:rPr>
                        <a:t>Scopus</a:t>
                      </a:r>
                      <a:r>
                        <a:rPr lang="ru-RU" sz="1200" b="0" kern="1200" dirty="0">
                          <a:solidFill>
                            <a:schemeClr val="tx1"/>
                          </a:solidFill>
                          <a:effectLst/>
                          <a:latin typeface="+mn-lt"/>
                          <a:ea typeface="+mn-ea"/>
                          <a:cs typeface="+mn-cs"/>
                        </a:rPr>
                        <a:t> или Web </a:t>
                      </a:r>
                      <a:r>
                        <a:rPr lang="ru-RU" sz="1200" b="0" kern="1200" dirty="0" err="1">
                          <a:solidFill>
                            <a:schemeClr val="tx1"/>
                          </a:solidFill>
                          <a:effectLst/>
                          <a:latin typeface="+mn-lt"/>
                          <a:ea typeface="+mn-ea"/>
                          <a:cs typeface="+mn-cs"/>
                        </a:rPr>
                        <a:t>of</a:t>
                      </a:r>
                      <a:r>
                        <a:rPr lang="ru-RU" sz="1200" b="0" kern="1200" dirty="0">
                          <a:solidFill>
                            <a:schemeClr val="tx1"/>
                          </a:solidFill>
                          <a:effectLst/>
                          <a:latin typeface="+mn-lt"/>
                          <a:ea typeface="+mn-ea"/>
                          <a:cs typeface="+mn-cs"/>
                        </a:rPr>
                        <a:t> Science;</a:t>
                      </a:r>
                      <a:endParaRPr lang="ru-RU" sz="1200" b="0" dirty="0">
                        <a:solidFill>
                          <a:schemeClr val="tx1"/>
                        </a:solidFill>
                      </a:endParaRPr>
                    </a:p>
                  </a:txBody>
                  <a:tcPr/>
                </a:tc>
                <a:tc>
                  <a:txBody>
                    <a:bodyPr/>
                    <a:lstStyle/>
                    <a:p>
                      <a:pPr algn="ctr"/>
                      <a:r>
                        <a:rPr lang="ru-RU" sz="1200" b="0" dirty="0">
                          <a:solidFill>
                            <a:schemeClr val="tx1"/>
                          </a:solidFill>
                        </a:rPr>
                        <a:t>+2</a:t>
                      </a:r>
                    </a:p>
                  </a:txBody>
                  <a:tcPr/>
                </a:tc>
                <a:extLst>
                  <a:ext uri="{0D108BD9-81ED-4DB2-BD59-A6C34878D82A}">
                    <a16:rowId xmlns:a16="http://schemas.microsoft.com/office/drawing/2014/main" val="4011724149"/>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в статусе главного редактора.</a:t>
                      </a:r>
                      <a:endParaRPr lang="ru-RU" sz="1200" b="0" dirty="0">
                        <a:solidFill>
                          <a:schemeClr val="tx1"/>
                        </a:solidFill>
                      </a:endParaRPr>
                    </a:p>
                  </a:txBody>
                  <a:tcPr/>
                </a:tc>
                <a:tc>
                  <a:txBody>
                    <a:bodyPr/>
                    <a:lstStyle/>
                    <a:p>
                      <a:pPr algn="ctr"/>
                      <a:r>
                        <a:rPr lang="ru-RU" sz="1200" b="0" dirty="0">
                          <a:solidFill>
                            <a:schemeClr val="tx1"/>
                          </a:solidFill>
                        </a:rPr>
                        <a:t>+6</a:t>
                      </a:r>
                    </a:p>
                  </a:txBody>
                  <a:tcPr/>
                </a:tc>
                <a:extLst>
                  <a:ext uri="{0D108BD9-81ED-4DB2-BD59-A6C34878D82A}">
                    <a16:rowId xmlns:a16="http://schemas.microsoft.com/office/drawing/2014/main" val="1398327887"/>
                  </a:ext>
                </a:extLst>
              </a:tr>
              <a:tr h="0">
                <a:tc rowSpan="4">
                  <a:txBody>
                    <a:bodyPr/>
                    <a:lstStyle/>
                    <a:p>
                      <a:pPr algn="ctr"/>
                      <a:r>
                        <a:rPr lang="ru-RU" sz="1200" b="0" dirty="0">
                          <a:solidFill>
                            <a:schemeClr val="tx1"/>
                          </a:solidFill>
                        </a:rPr>
                        <a:t>19.</a:t>
                      </a:r>
                    </a:p>
                  </a:txBody>
                  <a:tcPr/>
                </a:tc>
                <a:tc>
                  <a:txBody>
                    <a:bodyPr/>
                    <a:lstStyle/>
                    <a:p>
                      <a:r>
                        <a:rPr lang="ru-RU" sz="1200" b="0" kern="1200" dirty="0">
                          <a:solidFill>
                            <a:schemeClr val="tx1"/>
                          </a:solidFill>
                          <a:effectLst/>
                          <a:latin typeface="+mn-lt"/>
                          <a:ea typeface="+mn-ea"/>
                          <a:cs typeface="+mn-cs"/>
                        </a:rPr>
                        <a:t>Участие в работе и заседаниях:</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2098110725"/>
                  </a:ext>
                </a:extLst>
              </a:tr>
              <a:tr h="273050">
                <a:tc vMerge="1">
                  <a:txBody>
                    <a:bodyPr/>
                    <a:lstStyle/>
                    <a:p>
                      <a:endParaRPr lang="ru-RU"/>
                    </a:p>
                  </a:txBody>
                  <a:tcPr/>
                </a:tc>
                <a:tc>
                  <a:txBody>
                    <a:bodyPr/>
                    <a:lstStyle/>
                    <a:p>
                      <a:r>
                        <a:rPr lang="ru-RU" sz="1200" b="0" kern="1200" dirty="0">
                          <a:solidFill>
                            <a:schemeClr val="tx1"/>
                          </a:solidFill>
                          <a:effectLst/>
                          <a:latin typeface="+mn-lt"/>
                          <a:ea typeface="+mn-ea"/>
                          <a:cs typeface="+mn-cs"/>
                        </a:rPr>
                        <a:t>- экспертных советов ВАК;</a:t>
                      </a:r>
                      <a:endParaRPr lang="ru-RU" sz="1200" b="0" dirty="0">
                        <a:solidFill>
                          <a:schemeClr val="tx1"/>
                        </a:solidFill>
                      </a:endParaRPr>
                    </a:p>
                  </a:txBody>
                  <a:tcPr/>
                </a:tc>
                <a:tc>
                  <a:txBody>
                    <a:bodyPr/>
                    <a:lstStyle/>
                    <a:p>
                      <a:pPr algn="ctr"/>
                      <a:r>
                        <a:rPr lang="ru-RU" sz="1200" b="0" dirty="0">
                          <a:solidFill>
                            <a:schemeClr val="tx1"/>
                          </a:solidFill>
                        </a:rPr>
                        <a:t>+3</a:t>
                      </a:r>
                    </a:p>
                  </a:txBody>
                  <a:tcPr/>
                </a:tc>
                <a:extLst>
                  <a:ext uri="{0D108BD9-81ED-4DB2-BD59-A6C34878D82A}">
                    <a16:rowId xmlns:a16="http://schemas.microsoft.com/office/drawing/2014/main" val="3962321198"/>
                  </a:ext>
                </a:extLst>
              </a:tr>
              <a:tr h="180340">
                <a:tc vMerge="1">
                  <a:txBody>
                    <a:bodyPr/>
                    <a:lstStyle/>
                    <a:p>
                      <a:endParaRPr lang="ru-RU"/>
                    </a:p>
                  </a:txBody>
                  <a:tcPr/>
                </a:tc>
                <a:tc>
                  <a:txBody>
                    <a:bodyPr/>
                    <a:lstStyle/>
                    <a:p>
                      <a:r>
                        <a:rPr lang="ru-RU" sz="1200" b="0" kern="1200" dirty="0">
                          <a:solidFill>
                            <a:schemeClr val="tx1"/>
                          </a:solidFill>
                          <a:effectLst/>
                          <a:latin typeface="+mn-lt"/>
                          <a:ea typeface="+mn-ea"/>
                          <a:cs typeface="+mn-cs"/>
                        </a:rPr>
                        <a:t>- иных экспертных советов (подтвержденное документально);</a:t>
                      </a:r>
                      <a:endParaRPr lang="ru-RU" sz="1200" b="0" dirty="0">
                        <a:solidFill>
                          <a:schemeClr val="tx1"/>
                        </a:solidFill>
                      </a:endParaRPr>
                    </a:p>
                  </a:txBody>
                  <a:tcPr/>
                </a:tc>
                <a:tc>
                  <a:txBody>
                    <a:bodyPr/>
                    <a:lstStyle/>
                    <a:p>
                      <a:pPr algn="ctr"/>
                      <a:r>
                        <a:rPr lang="ru-RU" sz="1200" b="0" dirty="0">
                          <a:solidFill>
                            <a:schemeClr val="tx1"/>
                          </a:solidFill>
                        </a:rPr>
                        <a:t>+2</a:t>
                      </a:r>
                    </a:p>
                  </a:txBody>
                  <a:tcPr/>
                </a:tc>
                <a:extLst>
                  <a:ext uri="{0D108BD9-81ED-4DB2-BD59-A6C34878D82A}">
                    <a16:rowId xmlns:a16="http://schemas.microsoft.com/office/drawing/2014/main" val="3364463895"/>
                  </a:ext>
                </a:extLst>
              </a:tr>
              <a:tr h="0">
                <a:tc vMerge="1">
                  <a:txBody>
                    <a:bodyPr/>
                    <a:lstStyle/>
                    <a:p>
                      <a:endParaRPr lang="ru-RU"/>
                    </a:p>
                  </a:txBody>
                  <a:tcPr/>
                </a:tc>
                <a:tc>
                  <a:txBody>
                    <a:bodyPr/>
                    <a:lstStyle/>
                    <a:p>
                      <a:r>
                        <a:rPr lang="ru-RU" sz="1200" b="0" kern="1200" dirty="0">
                          <a:solidFill>
                            <a:schemeClr val="tx1"/>
                          </a:solidFill>
                          <a:effectLst/>
                          <a:latin typeface="+mn-lt"/>
                          <a:ea typeface="+mn-ea"/>
                          <a:cs typeface="+mn-cs"/>
                        </a:rPr>
                        <a:t>- ФУМО (подтвержденное документально).</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514952876"/>
                  </a:ext>
                </a:extLst>
              </a:tr>
              <a:tr h="123613">
                <a:tc rowSpan="3">
                  <a:txBody>
                    <a:bodyPr/>
                    <a:lstStyle/>
                    <a:p>
                      <a:pPr algn="ctr"/>
                      <a:r>
                        <a:rPr lang="ru-RU" sz="1200" b="0" dirty="0">
                          <a:solidFill>
                            <a:schemeClr val="tx1"/>
                          </a:solidFill>
                        </a:rPr>
                        <a:t>20.</a:t>
                      </a:r>
                    </a:p>
                  </a:txBody>
                  <a:tcPr/>
                </a:tc>
                <a:tc>
                  <a:txBody>
                    <a:bodyPr/>
                    <a:lstStyle/>
                    <a:p>
                      <a:r>
                        <a:rPr lang="ru-RU" sz="1200" b="0" kern="1200" dirty="0">
                          <a:solidFill>
                            <a:schemeClr val="tx1"/>
                          </a:solidFill>
                          <a:effectLst/>
                          <a:latin typeface="+mn-lt"/>
                          <a:ea typeface="+mn-ea"/>
                          <a:cs typeface="+mn-cs"/>
                        </a:rPr>
                        <a:t>Вхождение в организационный комитет научного мероприятия с изданием сборника научных трудов и публикацией в Интернете.</a:t>
                      </a:r>
                      <a:endParaRPr lang="ru-RU" sz="1200" b="0" dirty="0">
                        <a:solidFill>
                          <a:schemeClr val="tx1"/>
                        </a:solidFill>
                      </a:endParaRPr>
                    </a:p>
                  </a:txBody>
                  <a:tcPr/>
                </a:tc>
                <a:tc>
                  <a:txBody>
                    <a:bodyPr/>
                    <a:lstStyle/>
                    <a:p>
                      <a:pPr algn="ctr"/>
                      <a:endParaRPr lang="ru-RU" sz="1200" b="0" dirty="0">
                        <a:solidFill>
                          <a:schemeClr val="tx1"/>
                        </a:solidFill>
                      </a:endParaRPr>
                    </a:p>
                  </a:txBody>
                  <a:tcPr/>
                </a:tc>
                <a:extLst>
                  <a:ext uri="{0D108BD9-81ED-4DB2-BD59-A6C34878D82A}">
                    <a16:rowId xmlns:a16="http://schemas.microsoft.com/office/drawing/2014/main" val="2498516876"/>
                  </a:ext>
                </a:extLst>
              </a:tr>
              <a:tr h="242147">
                <a:tc vMerge="1">
                  <a:txBody>
                    <a:bodyPr/>
                    <a:lstStyle/>
                    <a:p>
                      <a:endParaRPr lang="ru-RU"/>
                    </a:p>
                  </a:txBody>
                  <a:tcPr/>
                </a:tc>
                <a:tc>
                  <a:txBody>
                    <a:bodyPr/>
                    <a:lstStyle/>
                    <a:p>
                      <a:r>
                        <a:rPr lang="ru-RU" sz="1200" b="0" kern="1200" dirty="0">
                          <a:solidFill>
                            <a:schemeClr val="tx1"/>
                          </a:solidFill>
                          <a:effectLst/>
                          <a:latin typeface="+mn-lt"/>
                          <a:ea typeface="+mn-ea"/>
                          <a:cs typeface="+mn-cs"/>
                        </a:rPr>
                        <a:t>- всероссийских (национальных);</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3803741467"/>
                  </a:ext>
                </a:extLst>
              </a:tr>
              <a:tr h="123613">
                <a:tc vMerge="1">
                  <a:txBody>
                    <a:bodyPr/>
                    <a:lstStyle/>
                    <a:p>
                      <a:endParaRPr lang="ru-RU"/>
                    </a:p>
                  </a:txBody>
                  <a:tcPr/>
                </a:tc>
                <a:tc>
                  <a:txBody>
                    <a:bodyPr/>
                    <a:lstStyle/>
                    <a:p>
                      <a:r>
                        <a:rPr lang="ru-RU" sz="1200" b="0" kern="1200" dirty="0">
                          <a:solidFill>
                            <a:schemeClr val="tx1"/>
                          </a:solidFill>
                          <a:effectLst/>
                          <a:latin typeface="+mn-lt"/>
                          <a:ea typeface="+mn-ea"/>
                          <a:cs typeface="+mn-cs"/>
                        </a:rPr>
                        <a:t>- международных.</a:t>
                      </a:r>
                      <a:endParaRPr lang="ru-RU" sz="1200" b="0" dirty="0">
                        <a:solidFill>
                          <a:schemeClr val="tx1"/>
                        </a:solidFill>
                      </a:endParaRPr>
                    </a:p>
                  </a:txBody>
                  <a:tcPr/>
                </a:tc>
                <a:tc>
                  <a:txBody>
                    <a:bodyPr/>
                    <a:lstStyle/>
                    <a:p>
                      <a:pPr algn="ctr"/>
                      <a:r>
                        <a:rPr lang="ru-RU" sz="1200" b="0" dirty="0">
                          <a:solidFill>
                            <a:schemeClr val="tx1"/>
                          </a:solidFill>
                        </a:rPr>
                        <a:t>+1</a:t>
                      </a:r>
                    </a:p>
                  </a:txBody>
                  <a:tcPr/>
                </a:tc>
                <a:extLst>
                  <a:ext uri="{0D108BD9-81ED-4DB2-BD59-A6C34878D82A}">
                    <a16:rowId xmlns:a16="http://schemas.microsoft.com/office/drawing/2014/main" val="3490521393"/>
                  </a:ext>
                </a:extLst>
              </a:tr>
            </a:tbl>
          </a:graphicData>
        </a:graphic>
      </p:graphicFrame>
    </p:spTree>
    <p:extLst>
      <p:ext uri="{BB962C8B-B14F-4D97-AF65-F5344CB8AC3E}">
        <p14:creationId xmlns:p14="http://schemas.microsoft.com/office/powerpoint/2010/main" val="3120245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177CFF9A-E7CD-49AC-AB95-46AE96CD14B7}"/>
              </a:ext>
            </a:extLst>
          </p:cNvPr>
          <p:cNvGraphicFramePr>
            <a:graphicFrameLocks noGrp="1"/>
          </p:cNvGraphicFramePr>
          <p:nvPr>
            <p:extLst>
              <p:ext uri="{D42A27DB-BD31-4B8C-83A1-F6EECF244321}">
                <p14:modId xmlns:p14="http://schemas.microsoft.com/office/powerpoint/2010/main" val="32914416"/>
              </p:ext>
            </p:extLst>
          </p:nvPr>
        </p:nvGraphicFramePr>
        <p:xfrm>
          <a:off x="807869" y="624576"/>
          <a:ext cx="10777491" cy="5608847"/>
        </p:xfrm>
        <a:graphic>
          <a:graphicData uri="http://schemas.openxmlformats.org/drawingml/2006/table">
            <a:tbl>
              <a:tblPr firstRow="1" bandRow="1">
                <a:tableStyleId>{5C22544A-7EE6-4342-B048-85BDC9FD1C3A}</a:tableStyleId>
              </a:tblPr>
              <a:tblGrid>
                <a:gridCol w="861133">
                  <a:extLst>
                    <a:ext uri="{9D8B030D-6E8A-4147-A177-3AD203B41FA5}">
                      <a16:colId xmlns:a16="http://schemas.microsoft.com/office/drawing/2014/main" val="1691238608"/>
                    </a:ext>
                  </a:extLst>
                </a:gridCol>
                <a:gridCol w="8522563">
                  <a:extLst>
                    <a:ext uri="{9D8B030D-6E8A-4147-A177-3AD203B41FA5}">
                      <a16:colId xmlns:a16="http://schemas.microsoft.com/office/drawing/2014/main" val="851558481"/>
                    </a:ext>
                  </a:extLst>
                </a:gridCol>
                <a:gridCol w="1393795">
                  <a:extLst>
                    <a:ext uri="{9D8B030D-6E8A-4147-A177-3AD203B41FA5}">
                      <a16:colId xmlns:a16="http://schemas.microsoft.com/office/drawing/2014/main" val="1002213674"/>
                    </a:ext>
                  </a:extLst>
                </a:gridCol>
              </a:tblGrid>
              <a:tr h="527282">
                <a:tc rowSpan="3">
                  <a:txBody>
                    <a:bodyPr/>
                    <a:lstStyle/>
                    <a:p>
                      <a:r>
                        <a:rPr lang="ru-RU" sz="1600" b="0" dirty="0">
                          <a:solidFill>
                            <a:schemeClr val="tx1"/>
                          </a:solidFill>
                        </a:rPr>
                        <a:t>21.</a:t>
                      </a:r>
                    </a:p>
                  </a:txBody>
                  <a:tcPr>
                    <a:solidFill>
                      <a:srgbClr val="F5F2EC"/>
                    </a:solidFill>
                  </a:tcPr>
                </a:tc>
                <a:tc>
                  <a:txBody>
                    <a:bodyPr/>
                    <a:lstStyle/>
                    <a:p>
                      <a:r>
                        <a:rPr lang="ru-RU" sz="1600" b="0" kern="1200" dirty="0">
                          <a:solidFill>
                            <a:schemeClr val="tx1"/>
                          </a:solidFill>
                          <a:effectLst/>
                          <a:latin typeface="+mn-lt"/>
                          <a:ea typeface="+mn-ea"/>
                          <a:cs typeface="+mn-cs"/>
                        </a:rPr>
                        <a:t>Организация на базе ТвГУ научных мероприятий с изданием сборника научных трудов и публикацией в Интернете (председатель или ответственный за проведение):</a:t>
                      </a:r>
                      <a:endParaRPr lang="ru-RU" sz="1600" b="0" dirty="0">
                        <a:solidFill>
                          <a:schemeClr val="tx1"/>
                        </a:solidFill>
                      </a:endParaRPr>
                    </a:p>
                  </a:txBody>
                  <a:tcPr>
                    <a:solidFill>
                      <a:srgbClr val="F5F2EC"/>
                    </a:solidFill>
                  </a:tcPr>
                </a:tc>
                <a:tc>
                  <a:txBody>
                    <a:bodyPr/>
                    <a:lstStyle/>
                    <a:p>
                      <a:endParaRPr lang="ru-RU" sz="1600" b="0" dirty="0">
                        <a:solidFill>
                          <a:schemeClr val="tx1"/>
                        </a:solidFill>
                      </a:endParaRPr>
                    </a:p>
                  </a:txBody>
                  <a:tcPr>
                    <a:solidFill>
                      <a:srgbClr val="F5F2EC"/>
                    </a:solidFill>
                  </a:tcPr>
                </a:tc>
                <a:extLst>
                  <a:ext uri="{0D108BD9-81ED-4DB2-BD59-A6C34878D82A}">
                    <a16:rowId xmlns:a16="http://schemas.microsoft.com/office/drawing/2014/main" val="1522778086"/>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всероссийских (национальных);</a:t>
                      </a:r>
                      <a:endParaRPr lang="ru-RU" sz="1600" b="0" dirty="0">
                        <a:solidFill>
                          <a:schemeClr val="tx1"/>
                        </a:solidFill>
                      </a:endParaRPr>
                    </a:p>
                  </a:txBody>
                  <a:tcPr>
                    <a:solidFill>
                      <a:srgbClr val="F5F2EC"/>
                    </a:solidFill>
                  </a:tcPr>
                </a:tc>
                <a:tc>
                  <a:txBody>
                    <a:bodyPr/>
                    <a:lstStyle/>
                    <a:p>
                      <a:r>
                        <a:rPr lang="ru-RU" sz="1600" b="0" dirty="0">
                          <a:solidFill>
                            <a:schemeClr val="tx1"/>
                          </a:solidFill>
                        </a:rPr>
                        <a:t>+2</a:t>
                      </a:r>
                    </a:p>
                  </a:txBody>
                  <a:tcPr>
                    <a:solidFill>
                      <a:srgbClr val="F5F2EC"/>
                    </a:solidFill>
                  </a:tcPr>
                </a:tc>
                <a:extLst>
                  <a:ext uri="{0D108BD9-81ED-4DB2-BD59-A6C34878D82A}">
                    <a16:rowId xmlns:a16="http://schemas.microsoft.com/office/drawing/2014/main" val="1083180147"/>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международных.</a:t>
                      </a:r>
                      <a:endParaRPr lang="ru-RU" sz="1600" b="0" dirty="0">
                        <a:solidFill>
                          <a:schemeClr val="tx1"/>
                        </a:solidFill>
                      </a:endParaRPr>
                    </a:p>
                  </a:txBody>
                  <a:tcPr>
                    <a:solidFill>
                      <a:srgbClr val="F5F2EC"/>
                    </a:solidFill>
                  </a:tcPr>
                </a:tc>
                <a:tc>
                  <a:txBody>
                    <a:bodyPr/>
                    <a:lstStyle/>
                    <a:p>
                      <a:r>
                        <a:rPr lang="ru-RU" sz="1600" b="0" dirty="0">
                          <a:solidFill>
                            <a:schemeClr val="tx1"/>
                          </a:solidFill>
                        </a:rPr>
                        <a:t>+2 </a:t>
                      </a:r>
                    </a:p>
                  </a:txBody>
                  <a:tcPr>
                    <a:solidFill>
                      <a:srgbClr val="F5F2EC"/>
                    </a:solidFill>
                  </a:tcPr>
                </a:tc>
                <a:extLst>
                  <a:ext uri="{0D108BD9-81ED-4DB2-BD59-A6C34878D82A}">
                    <a16:rowId xmlns:a16="http://schemas.microsoft.com/office/drawing/2014/main" val="1971930737"/>
                  </a:ext>
                </a:extLst>
              </a:tr>
              <a:tr h="305268">
                <a:tc rowSpan="4">
                  <a:txBody>
                    <a:bodyPr/>
                    <a:lstStyle/>
                    <a:p>
                      <a:r>
                        <a:rPr lang="ru-RU" sz="1600" b="0" dirty="0">
                          <a:solidFill>
                            <a:schemeClr val="tx1"/>
                          </a:solidFill>
                        </a:rPr>
                        <a:t>22.</a:t>
                      </a:r>
                    </a:p>
                  </a:txBody>
                  <a:tcPr/>
                </a:tc>
                <a:tc>
                  <a:txBody>
                    <a:bodyPr/>
                    <a:lstStyle/>
                    <a:p>
                      <a:r>
                        <a:rPr lang="ru-RU" sz="1600" b="0" kern="1200" dirty="0">
                          <a:solidFill>
                            <a:schemeClr val="tx1"/>
                          </a:solidFill>
                          <a:effectLst/>
                          <a:latin typeface="+mn-lt"/>
                          <a:ea typeface="+mn-ea"/>
                          <a:cs typeface="+mn-cs"/>
                        </a:rPr>
                        <a:t>Организация и проведение на базе ТвГУ:</a:t>
                      </a:r>
                      <a:endParaRPr lang="ru-RU" sz="1600" b="0" dirty="0">
                        <a:solidFill>
                          <a:schemeClr val="tx1"/>
                        </a:solidFill>
                      </a:endParaRPr>
                    </a:p>
                  </a:txBody>
                  <a:tcPr/>
                </a:tc>
                <a:tc>
                  <a:txBody>
                    <a:bodyPr/>
                    <a:lstStyle/>
                    <a:p>
                      <a:endParaRPr lang="ru-RU" sz="1600" b="0" dirty="0">
                        <a:solidFill>
                          <a:schemeClr val="tx1"/>
                        </a:solidFill>
                      </a:endParaRPr>
                    </a:p>
                  </a:txBody>
                  <a:tcPr/>
                </a:tc>
                <a:extLst>
                  <a:ext uri="{0D108BD9-81ED-4DB2-BD59-A6C34878D82A}">
                    <a16:rowId xmlns:a16="http://schemas.microsoft.com/office/drawing/2014/main" val="1403415125"/>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предметной олимпиады как первого этапа международной интернет-олимпиады;</a:t>
                      </a:r>
                      <a:endParaRPr lang="ru-RU" sz="1600" b="0" dirty="0">
                        <a:solidFill>
                          <a:schemeClr val="tx1"/>
                        </a:solidFill>
                      </a:endParaRPr>
                    </a:p>
                  </a:txBody>
                  <a:tcPr/>
                </a:tc>
                <a:tc>
                  <a:txBody>
                    <a:bodyPr/>
                    <a:lstStyle/>
                    <a:p>
                      <a:r>
                        <a:rPr lang="ru-RU" sz="1600" b="0" dirty="0">
                          <a:solidFill>
                            <a:schemeClr val="tx1"/>
                          </a:solidFill>
                        </a:rPr>
                        <a:t>+2</a:t>
                      </a:r>
                    </a:p>
                  </a:txBody>
                  <a:tcPr/>
                </a:tc>
                <a:extLst>
                  <a:ext uri="{0D108BD9-81ED-4DB2-BD59-A6C34878D82A}">
                    <a16:rowId xmlns:a16="http://schemas.microsoft.com/office/drawing/2014/main" val="2855345279"/>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всероссийской олимпиады школьников: региональный уровень;</a:t>
                      </a:r>
                      <a:endParaRPr lang="ru-RU" sz="1600" b="0" dirty="0">
                        <a:solidFill>
                          <a:schemeClr val="tx1"/>
                        </a:solidFill>
                      </a:endParaRPr>
                    </a:p>
                  </a:txBody>
                  <a:tcPr/>
                </a:tc>
                <a:tc>
                  <a:txBody>
                    <a:bodyPr/>
                    <a:lstStyle/>
                    <a:p>
                      <a:r>
                        <a:rPr lang="ru-RU" sz="1600" b="0" dirty="0">
                          <a:solidFill>
                            <a:schemeClr val="tx1"/>
                          </a:solidFill>
                        </a:rPr>
                        <a:t>+1</a:t>
                      </a:r>
                    </a:p>
                  </a:txBody>
                  <a:tcPr/>
                </a:tc>
                <a:extLst>
                  <a:ext uri="{0D108BD9-81ED-4DB2-BD59-A6C34878D82A}">
                    <a16:rowId xmlns:a16="http://schemas.microsoft.com/office/drawing/2014/main" val="1245931017"/>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олимпиады школьников из перечня Минобрнауки России.</a:t>
                      </a:r>
                      <a:endParaRPr lang="ru-RU" sz="1600" b="0" dirty="0">
                        <a:solidFill>
                          <a:schemeClr val="tx1"/>
                        </a:solidFill>
                      </a:endParaRPr>
                    </a:p>
                  </a:txBody>
                  <a:tcPr/>
                </a:tc>
                <a:tc>
                  <a:txBody>
                    <a:bodyPr/>
                    <a:lstStyle/>
                    <a:p>
                      <a:r>
                        <a:rPr lang="ru-RU" sz="1600" b="0" dirty="0">
                          <a:solidFill>
                            <a:schemeClr val="tx1"/>
                          </a:solidFill>
                        </a:rPr>
                        <a:t>+1</a:t>
                      </a:r>
                    </a:p>
                  </a:txBody>
                  <a:tcPr/>
                </a:tc>
                <a:extLst>
                  <a:ext uri="{0D108BD9-81ED-4DB2-BD59-A6C34878D82A}">
                    <a16:rowId xmlns:a16="http://schemas.microsoft.com/office/drawing/2014/main" val="2583956095"/>
                  </a:ext>
                </a:extLst>
              </a:tr>
              <a:tr h="305268">
                <a:tc rowSpan="4">
                  <a:txBody>
                    <a:bodyPr/>
                    <a:lstStyle/>
                    <a:p>
                      <a:r>
                        <a:rPr lang="ru-RU" sz="1600" b="0" dirty="0">
                          <a:solidFill>
                            <a:schemeClr val="tx1"/>
                          </a:solidFill>
                        </a:rPr>
                        <a:t>23.</a:t>
                      </a:r>
                    </a:p>
                  </a:txBody>
                  <a:tcPr/>
                </a:tc>
                <a:tc>
                  <a:txBody>
                    <a:bodyPr/>
                    <a:lstStyle/>
                    <a:p>
                      <a:r>
                        <a:rPr lang="ru-RU" sz="1600" b="0" kern="1200" dirty="0">
                          <a:solidFill>
                            <a:schemeClr val="tx1"/>
                          </a:solidFill>
                          <a:effectLst/>
                          <a:latin typeface="+mn-lt"/>
                          <a:ea typeface="+mn-ea"/>
                          <a:cs typeface="+mn-cs"/>
                        </a:rPr>
                        <a:t>Наличие объектов интеллектуальной собственности:</a:t>
                      </a:r>
                      <a:endParaRPr lang="ru-RU" sz="1600" b="0" dirty="0">
                        <a:solidFill>
                          <a:schemeClr val="tx1"/>
                        </a:solidFill>
                      </a:endParaRPr>
                    </a:p>
                  </a:txBody>
                  <a:tcPr/>
                </a:tc>
                <a:tc>
                  <a:txBody>
                    <a:bodyPr/>
                    <a:lstStyle/>
                    <a:p>
                      <a:endParaRPr lang="ru-RU" sz="1600" b="0" dirty="0">
                        <a:solidFill>
                          <a:schemeClr val="tx1"/>
                        </a:solidFill>
                      </a:endParaRPr>
                    </a:p>
                  </a:txBody>
                  <a:tcPr/>
                </a:tc>
                <a:extLst>
                  <a:ext uri="{0D108BD9-81ED-4DB2-BD59-A6C34878D82A}">
                    <a16:rowId xmlns:a16="http://schemas.microsoft.com/office/drawing/2014/main" val="2373897482"/>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патент на изобретение;</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+5 за каждый</a:t>
                      </a:r>
                      <a:endParaRPr lang="ru-RU" sz="1600" b="0" dirty="0">
                        <a:solidFill>
                          <a:schemeClr val="tx1"/>
                        </a:solidFill>
                      </a:endParaRPr>
                    </a:p>
                  </a:txBody>
                  <a:tcPr/>
                </a:tc>
                <a:extLst>
                  <a:ext uri="{0D108BD9-81ED-4DB2-BD59-A6C34878D82A}">
                    <a16:rowId xmlns:a16="http://schemas.microsoft.com/office/drawing/2014/main" val="2882546746"/>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патент на полезную модель, промышленный образец;</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+2 за каждый</a:t>
                      </a:r>
                      <a:endParaRPr lang="ru-RU" sz="1600" b="0" dirty="0">
                        <a:solidFill>
                          <a:schemeClr val="tx1"/>
                        </a:solidFill>
                      </a:endParaRPr>
                    </a:p>
                  </a:txBody>
                  <a:tcPr/>
                </a:tc>
                <a:extLst>
                  <a:ext uri="{0D108BD9-81ED-4DB2-BD59-A6C34878D82A}">
                    <a16:rowId xmlns:a16="http://schemas.microsoft.com/office/drawing/2014/main" val="3373696523"/>
                  </a:ext>
                </a:extLst>
              </a:tr>
              <a:tr h="305268">
                <a:tc vMerge="1">
                  <a:txBody>
                    <a:bodyPr/>
                    <a:lstStyle/>
                    <a:p>
                      <a:endParaRPr lang="ru-RU"/>
                    </a:p>
                  </a:txBody>
                  <a:tcPr/>
                </a:tc>
                <a:tc>
                  <a:txBody>
                    <a:bodyPr/>
                    <a:lstStyle/>
                    <a:p>
                      <a:r>
                        <a:rPr lang="ru-RU" sz="1600" b="0" kern="1200" dirty="0">
                          <a:solidFill>
                            <a:schemeClr val="tx1"/>
                          </a:solidFill>
                          <a:effectLst/>
                          <a:latin typeface="+mn-lt"/>
                          <a:ea typeface="+mn-ea"/>
                          <a:cs typeface="+mn-cs"/>
                        </a:rPr>
                        <a:t>- программный продукт, база данных, ноу-хау, объект смежного права.</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+1 за каждый</a:t>
                      </a:r>
                      <a:endParaRPr lang="ru-RU" sz="1600" b="0" dirty="0">
                        <a:solidFill>
                          <a:schemeClr val="tx1"/>
                        </a:solidFill>
                      </a:endParaRPr>
                    </a:p>
                  </a:txBody>
                  <a:tcPr/>
                </a:tc>
                <a:extLst>
                  <a:ext uri="{0D108BD9-81ED-4DB2-BD59-A6C34878D82A}">
                    <a16:rowId xmlns:a16="http://schemas.microsoft.com/office/drawing/2014/main" val="780564669"/>
                  </a:ext>
                </a:extLst>
              </a:tr>
              <a:tr h="749295">
                <a:tc>
                  <a:txBody>
                    <a:bodyPr/>
                    <a:lstStyle/>
                    <a:p>
                      <a:r>
                        <a:rPr lang="ru-RU" sz="1600" b="0" dirty="0">
                          <a:solidFill>
                            <a:schemeClr val="tx1"/>
                          </a:solidFill>
                        </a:rPr>
                        <a:t>24.</a:t>
                      </a:r>
                    </a:p>
                  </a:txBody>
                  <a:tcPr/>
                </a:tc>
                <a:tc>
                  <a:txBody>
                    <a:bodyPr/>
                    <a:lstStyle/>
                    <a:p>
                      <a:r>
                        <a:rPr lang="ru-RU" sz="1600" b="0" kern="1200" dirty="0">
                          <a:solidFill>
                            <a:schemeClr val="tx1"/>
                          </a:solidFill>
                          <a:effectLst/>
                          <a:latin typeface="+mn-lt"/>
                          <a:ea typeface="+mn-ea"/>
                          <a:cs typeface="+mn-cs"/>
                        </a:rPr>
                        <a:t>Заключение лицензионных договоров, направленных на коммерциализацию научно-технической продукции, учебно-методических разработок и других объектов интеллектуальной собственности ТвГУ</a:t>
                      </a:r>
                      <a:endParaRPr lang="ru-RU" sz="1600" b="0" dirty="0">
                        <a:solidFill>
                          <a:schemeClr val="tx1"/>
                        </a:solidFill>
                      </a:endParaRPr>
                    </a:p>
                  </a:txBody>
                  <a:tcPr/>
                </a:tc>
                <a:tc>
                  <a:txBody>
                    <a:bodyPr/>
                    <a:lstStyle/>
                    <a:p>
                      <a:r>
                        <a:rPr lang="ru-RU" sz="1600" b="0" kern="1200" dirty="0">
                          <a:solidFill>
                            <a:schemeClr val="tx1"/>
                          </a:solidFill>
                          <a:effectLst/>
                          <a:latin typeface="+mn-lt"/>
                          <a:ea typeface="+mn-ea"/>
                          <a:cs typeface="+mn-cs"/>
                        </a:rPr>
                        <a:t>+2 за каждый</a:t>
                      </a:r>
                      <a:endParaRPr lang="ru-RU" sz="1600" b="0" dirty="0">
                        <a:solidFill>
                          <a:schemeClr val="tx1"/>
                        </a:solidFill>
                      </a:endParaRPr>
                    </a:p>
                  </a:txBody>
                  <a:tcPr/>
                </a:tc>
                <a:extLst>
                  <a:ext uri="{0D108BD9-81ED-4DB2-BD59-A6C34878D82A}">
                    <a16:rowId xmlns:a16="http://schemas.microsoft.com/office/drawing/2014/main" val="3970904847"/>
                  </a:ext>
                </a:extLst>
              </a:tr>
              <a:tr h="853967">
                <a:tc>
                  <a:txBody>
                    <a:bodyPr/>
                    <a:lstStyle/>
                    <a:p>
                      <a:r>
                        <a:rPr lang="ru-RU" sz="1600" b="0" dirty="0">
                          <a:solidFill>
                            <a:schemeClr val="tx1"/>
                          </a:solidFill>
                        </a:rPr>
                        <a:t>25.</a:t>
                      </a:r>
                    </a:p>
                  </a:txBody>
                  <a:tcPr/>
                </a:tc>
                <a:tc>
                  <a:txBody>
                    <a:bodyPr/>
                    <a:lstStyle/>
                    <a:p>
                      <a:r>
                        <a:rPr lang="ru-RU" sz="1600" b="0" kern="1200" dirty="0">
                          <a:solidFill>
                            <a:schemeClr val="tx1"/>
                          </a:solidFill>
                          <a:effectLst/>
                          <a:latin typeface="+mn-lt"/>
                          <a:ea typeface="+mn-ea"/>
                          <a:cs typeface="+mn-cs"/>
                        </a:rPr>
                        <a:t>Получение наград федерального, регионального, ведомственного уровней</a:t>
                      </a:r>
                      <a:endParaRPr lang="ru-RU" sz="1600" b="0" dirty="0">
                        <a:solidFill>
                          <a:schemeClr val="tx1"/>
                        </a:solidFill>
                      </a:endParaRPr>
                    </a:p>
                  </a:txBody>
                  <a:tcPr/>
                </a:tc>
                <a:tc>
                  <a:txBody>
                    <a:bodyPr/>
                    <a:lstStyle/>
                    <a:p>
                      <a:r>
                        <a:rPr lang="ru-RU" sz="1600" b="0" dirty="0">
                          <a:solidFill>
                            <a:schemeClr val="tx1"/>
                          </a:solidFill>
                        </a:rPr>
                        <a:t>+1</a:t>
                      </a:r>
                    </a:p>
                  </a:txBody>
                  <a:tcPr/>
                </a:tc>
                <a:extLst>
                  <a:ext uri="{0D108BD9-81ED-4DB2-BD59-A6C34878D82A}">
                    <a16:rowId xmlns:a16="http://schemas.microsoft.com/office/drawing/2014/main" val="865866314"/>
                  </a:ext>
                </a:extLst>
              </a:tr>
            </a:tbl>
          </a:graphicData>
        </a:graphic>
      </p:graphicFrame>
    </p:spTree>
    <p:extLst>
      <p:ext uri="{BB962C8B-B14F-4D97-AF65-F5344CB8AC3E}">
        <p14:creationId xmlns:p14="http://schemas.microsoft.com/office/powerpoint/2010/main" val="380658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стрела&#10;&#10;Автоматически созданное описание">
            <a:extLst>
              <a:ext uri="{FF2B5EF4-FFF2-40B4-BE49-F238E27FC236}">
                <a16:creationId xmlns:a16="http://schemas.microsoft.com/office/drawing/2014/main" id="{EE2C9BDA-8B4C-619D-7290-E31FB82BAB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Заголовок 2">
            <a:extLst>
              <a:ext uri="{FF2B5EF4-FFF2-40B4-BE49-F238E27FC236}">
                <a16:creationId xmlns:a16="http://schemas.microsoft.com/office/drawing/2014/main" id="{F6A39CFE-F193-9048-BE90-69178B4C33C9}"/>
              </a:ext>
            </a:extLst>
          </p:cNvPr>
          <p:cNvSpPr>
            <a:spLocks noGrp="1"/>
          </p:cNvSpPr>
          <p:nvPr>
            <p:ph type="title"/>
          </p:nvPr>
        </p:nvSpPr>
        <p:spPr>
          <a:xfrm>
            <a:off x="5057743" y="314451"/>
            <a:ext cx="6586015" cy="1306431"/>
          </a:xfrm>
        </p:spPr>
        <p:txBody>
          <a:bodyPr rtlCol="0">
            <a:normAutofit/>
          </a:bodyPr>
          <a:lstStyle/>
          <a:p>
            <a:pPr rtl="0"/>
            <a:r>
              <a:rPr lang="ru-RU" sz="4000" b="1" dirty="0">
                <a:solidFill>
                  <a:schemeClr val="tx1"/>
                </a:solidFill>
              </a:rPr>
              <a:t>Повышение уровня заработной платы</a:t>
            </a:r>
          </a:p>
        </p:txBody>
      </p:sp>
      <p:sp>
        <p:nvSpPr>
          <p:cNvPr id="5" name="Текст 4">
            <a:extLst>
              <a:ext uri="{FF2B5EF4-FFF2-40B4-BE49-F238E27FC236}">
                <a16:creationId xmlns:a16="http://schemas.microsoft.com/office/drawing/2014/main" id="{32CB5DE7-C0EC-D942-81AE-50AB9E5F55A3}"/>
              </a:ext>
            </a:extLst>
          </p:cNvPr>
          <p:cNvSpPr>
            <a:spLocks noGrp="1"/>
          </p:cNvSpPr>
          <p:nvPr>
            <p:ph type="body" sz="quarter" idx="14"/>
          </p:nvPr>
        </p:nvSpPr>
        <p:spPr>
          <a:xfrm>
            <a:off x="4675649" y="1533551"/>
            <a:ext cx="7114569" cy="1895449"/>
          </a:xfrm>
        </p:spPr>
        <p:txBody>
          <a:bodyPr rtlCol="0">
            <a:normAutofit/>
          </a:bodyPr>
          <a:lstStyle/>
          <a:p>
            <a:pPr marL="0" indent="0" algn="just">
              <a:buNone/>
            </a:pPr>
            <a:r>
              <a:rPr lang="ru-RU" altLang="ru-RU" sz="2400" kern="0" dirty="0">
                <a:solidFill>
                  <a:schemeClr val="tx1"/>
                </a:solidFill>
                <a:cs typeface="Times New Roman" panose="02020603050405020304" pitchFamily="18" charset="0"/>
              </a:rPr>
              <a:t>В октябре 2019г.должностные оклады работников университета по всем квалификационным группам были проиндексированы на </a:t>
            </a:r>
            <a:r>
              <a:rPr lang="ru-RU" altLang="ru-RU" sz="2800" b="1" kern="0" dirty="0">
                <a:solidFill>
                  <a:schemeClr val="tx1"/>
                </a:solidFill>
                <a:cs typeface="Times New Roman" panose="02020603050405020304" pitchFamily="18" charset="0"/>
              </a:rPr>
              <a:t>4,2%</a:t>
            </a:r>
            <a:r>
              <a:rPr lang="ru-RU" altLang="ru-RU" sz="2400" kern="0" dirty="0">
                <a:solidFill>
                  <a:schemeClr val="tx1"/>
                </a:solidFill>
                <a:cs typeface="Times New Roman" panose="02020603050405020304" pitchFamily="18" charset="0"/>
              </a:rPr>
              <a:t> в соответствии с Распоряжением Минобрнауки РФ. </a:t>
            </a:r>
          </a:p>
        </p:txBody>
      </p:sp>
      <p:sp>
        <p:nvSpPr>
          <p:cNvPr id="9" name="TextBox 8">
            <a:extLst>
              <a:ext uri="{FF2B5EF4-FFF2-40B4-BE49-F238E27FC236}">
                <a16:creationId xmlns:a16="http://schemas.microsoft.com/office/drawing/2014/main" id="{3B8B924E-5FD0-D029-EC76-818C28ADDA72}"/>
              </a:ext>
            </a:extLst>
          </p:cNvPr>
          <p:cNvSpPr txBox="1"/>
          <p:nvPr/>
        </p:nvSpPr>
        <p:spPr>
          <a:xfrm>
            <a:off x="3906981" y="3262346"/>
            <a:ext cx="8007928" cy="2062103"/>
          </a:xfrm>
          <a:prstGeom prst="rect">
            <a:avLst/>
          </a:prstGeom>
          <a:noFill/>
        </p:spPr>
        <p:txBody>
          <a:bodyPr wrap="square">
            <a:spAutoFit/>
          </a:bodyPr>
          <a:lstStyle/>
          <a:p>
            <a:pPr algn="just"/>
            <a:r>
              <a:rPr lang="ru-RU" altLang="ru-RU" sz="2400" kern="0" dirty="0">
                <a:solidFill>
                  <a:schemeClr val="tx1"/>
                </a:solidFill>
                <a:cs typeface="Times New Roman" panose="02020603050405020304" pitchFamily="18" charset="0"/>
              </a:rPr>
              <a:t>С 1 января  2020г. были увеличены должностные оклады работников по всем квалификационным группам (кроме ППС). Минимальный уровень должностных окладов увеличился </a:t>
            </a:r>
            <a:r>
              <a:rPr lang="ru-RU" altLang="ru-RU" sz="2800" b="1" kern="0" dirty="0">
                <a:solidFill>
                  <a:schemeClr val="tx1"/>
                </a:solidFill>
                <a:cs typeface="Times New Roman" panose="02020603050405020304" pitchFamily="18" charset="0"/>
              </a:rPr>
              <a:t>с 9500 </a:t>
            </a:r>
            <a:r>
              <a:rPr lang="ru-RU" altLang="ru-RU" sz="2800" b="1" kern="0" dirty="0" err="1">
                <a:solidFill>
                  <a:schemeClr val="tx1"/>
                </a:solidFill>
                <a:cs typeface="Times New Roman" panose="02020603050405020304" pitchFamily="18" charset="0"/>
              </a:rPr>
              <a:t>руб</a:t>
            </a:r>
            <a:r>
              <a:rPr lang="ru-RU" altLang="ru-RU" sz="2800" b="1" kern="0" dirty="0">
                <a:solidFill>
                  <a:schemeClr val="tx1"/>
                </a:solidFill>
                <a:cs typeface="Times New Roman" panose="02020603050405020304" pitchFamily="18" charset="0"/>
              </a:rPr>
              <a:t> .до 12500 руб.; максимальный – с 12700 руб.  до 30000руб.</a:t>
            </a:r>
          </a:p>
        </p:txBody>
      </p:sp>
      <p:sp>
        <p:nvSpPr>
          <p:cNvPr id="11" name="TextBox 10">
            <a:extLst>
              <a:ext uri="{FF2B5EF4-FFF2-40B4-BE49-F238E27FC236}">
                <a16:creationId xmlns:a16="http://schemas.microsoft.com/office/drawing/2014/main" id="{AD19A281-6E36-A7B9-93E6-9BE9C62FF6DC}"/>
              </a:ext>
            </a:extLst>
          </p:cNvPr>
          <p:cNvSpPr txBox="1"/>
          <p:nvPr/>
        </p:nvSpPr>
        <p:spPr>
          <a:xfrm>
            <a:off x="3034146" y="5258259"/>
            <a:ext cx="8880763" cy="1261884"/>
          </a:xfrm>
          <a:prstGeom prst="rect">
            <a:avLst/>
          </a:prstGeom>
          <a:noFill/>
        </p:spPr>
        <p:txBody>
          <a:bodyPr wrap="square">
            <a:spAutoFit/>
          </a:bodyPr>
          <a:lstStyle/>
          <a:p>
            <a:pPr algn="just"/>
            <a:r>
              <a:rPr lang="ru-RU" altLang="ru-RU" sz="2400" kern="0" dirty="0">
                <a:solidFill>
                  <a:schemeClr val="tx1"/>
                </a:solidFill>
                <a:cs typeface="Times New Roman" panose="02020603050405020304" pitchFamily="18" charset="0"/>
              </a:rPr>
              <a:t>С 1 октября 2020г. должностные оклады работников университета по всем квалификационным группам проиндексированы на </a:t>
            </a:r>
            <a:r>
              <a:rPr lang="ru-RU" altLang="ru-RU" sz="2800" b="1" kern="0" dirty="0">
                <a:solidFill>
                  <a:schemeClr val="tx1"/>
                </a:solidFill>
                <a:cs typeface="Times New Roman" panose="02020603050405020304" pitchFamily="18" charset="0"/>
              </a:rPr>
              <a:t>3%</a:t>
            </a:r>
            <a:r>
              <a:rPr lang="ru-RU" altLang="ru-RU" sz="2800" kern="0" dirty="0">
                <a:solidFill>
                  <a:schemeClr val="tx1"/>
                </a:solidFill>
                <a:cs typeface="Times New Roman" panose="02020603050405020304" pitchFamily="18" charset="0"/>
              </a:rPr>
              <a:t> </a:t>
            </a:r>
            <a:r>
              <a:rPr lang="ru-RU" altLang="ru-RU" sz="2400" kern="0" dirty="0">
                <a:solidFill>
                  <a:schemeClr val="tx1"/>
                </a:solidFill>
                <a:cs typeface="Times New Roman" panose="02020603050405020304" pitchFamily="18" charset="0"/>
              </a:rPr>
              <a:t>в соответствии с Распоряжением Правительства РФ. </a:t>
            </a:r>
            <a:endParaRPr lang="ru-RU" altLang="ru-RU" b="1" kern="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277932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здание, внешний&#10;&#10;Автоматически созданное описание">
            <a:extLst>
              <a:ext uri="{FF2B5EF4-FFF2-40B4-BE49-F238E27FC236}">
                <a16:creationId xmlns:a16="http://schemas.microsoft.com/office/drawing/2014/main" id="{65D98AC6-CB06-B96F-4FD4-260679F9028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Заголовок 3">
            <a:extLst>
              <a:ext uri="{FF2B5EF4-FFF2-40B4-BE49-F238E27FC236}">
                <a16:creationId xmlns:a16="http://schemas.microsoft.com/office/drawing/2014/main" id="{095F2F48-E602-4CF6-8EEF-08E9497A0E64}"/>
              </a:ext>
            </a:extLst>
          </p:cNvPr>
          <p:cNvSpPr>
            <a:spLocks noGrp="1"/>
          </p:cNvSpPr>
          <p:nvPr>
            <p:ph type="title"/>
          </p:nvPr>
        </p:nvSpPr>
        <p:spPr>
          <a:xfrm>
            <a:off x="904712" y="199187"/>
            <a:ext cx="9126528" cy="1095541"/>
          </a:xfrm>
        </p:spPr>
        <p:txBody>
          <a:bodyPr>
            <a:normAutofit fontScale="90000"/>
          </a:bodyPr>
          <a:lstStyle/>
          <a:p>
            <a:pPr algn="just">
              <a:lnSpc>
                <a:spcPct val="150000"/>
              </a:lnSpc>
              <a:spcAft>
                <a:spcPts val="800"/>
              </a:spcAft>
            </a:pPr>
            <a:r>
              <a:rPr lang="ru-RU" sz="3200" b="1" dirty="0">
                <a:solidFill>
                  <a:schemeClr val="tx1"/>
                </a:solidFill>
                <a:effectLst/>
                <a:latin typeface="+mn-lt"/>
                <a:ea typeface="Times New Roman" panose="02020603050405020304" pitchFamily="18" charset="0"/>
                <a:cs typeface="Times New Roman" panose="02020603050405020304" pitchFamily="18" charset="0"/>
              </a:rPr>
              <a:t>Изменение в Положении о социальной  поддержке</a:t>
            </a:r>
            <a:endParaRPr lang="ru-RU" sz="4000" b="1" dirty="0">
              <a:solidFill>
                <a:schemeClr val="tx1"/>
              </a:solidFill>
              <a:latin typeface="+mn-lt"/>
            </a:endParaRPr>
          </a:p>
        </p:txBody>
      </p:sp>
      <p:sp>
        <p:nvSpPr>
          <p:cNvPr id="11" name="TextBox 10">
            <a:extLst>
              <a:ext uri="{FF2B5EF4-FFF2-40B4-BE49-F238E27FC236}">
                <a16:creationId xmlns:a16="http://schemas.microsoft.com/office/drawing/2014/main" id="{D496AD36-9149-49AA-99A9-09CB8E689D74}"/>
              </a:ext>
            </a:extLst>
          </p:cNvPr>
          <p:cNvSpPr txBox="1"/>
          <p:nvPr/>
        </p:nvSpPr>
        <p:spPr>
          <a:xfrm>
            <a:off x="243811" y="847584"/>
            <a:ext cx="9126528" cy="646331"/>
          </a:xfrm>
          <a:prstGeom prst="rect">
            <a:avLst/>
          </a:prstGeom>
          <a:noFill/>
        </p:spPr>
        <p:txBody>
          <a:bodyPr wrap="square">
            <a:spAutoFit/>
          </a:bodyPr>
          <a:lstStyle/>
          <a:p>
            <a:pPr indent="457200" algn="just"/>
            <a:r>
              <a:rPr lang="ru-RU" b="1" dirty="0">
                <a:effectLst/>
                <a:ea typeface="Times New Roman" panose="02020603050405020304" pitchFamily="18" charset="0"/>
              </a:rPr>
              <a:t>3.1. </a:t>
            </a:r>
            <a:r>
              <a:rPr lang="ru-RU" sz="1600" dirty="0">
                <a:effectLst/>
                <a:ea typeface="Times New Roman" panose="02020603050405020304" pitchFamily="18" charset="0"/>
              </a:rPr>
              <a:t>Оказание материальной помощи в размере до </a:t>
            </a:r>
            <a:r>
              <a:rPr lang="ru-RU" sz="2000" dirty="0">
                <a:effectLst/>
                <a:ea typeface="Times New Roman" panose="02020603050405020304" pitchFamily="18" charset="0"/>
              </a:rPr>
              <a:t>20000</a:t>
            </a:r>
            <a:r>
              <a:rPr lang="ru-RU" sz="1600" dirty="0">
                <a:effectLst/>
                <a:ea typeface="Times New Roman" panose="02020603050405020304" pitchFamily="18" charset="0"/>
              </a:rPr>
              <a:t> рублей в связи со сложными жизненными ситуациями (несчастные случаи, стихийные бедствия, пожары и др.).</a:t>
            </a:r>
          </a:p>
        </p:txBody>
      </p:sp>
      <p:sp>
        <p:nvSpPr>
          <p:cNvPr id="12" name="TextBox 11">
            <a:extLst>
              <a:ext uri="{FF2B5EF4-FFF2-40B4-BE49-F238E27FC236}">
                <a16:creationId xmlns:a16="http://schemas.microsoft.com/office/drawing/2014/main" id="{095008C6-3700-4C6C-ACB9-DEC0F9AA6E63}"/>
              </a:ext>
            </a:extLst>
          </p:cNvPr>
          <p:cNvSpPr txBox="1"/>
          <p:nvPr/>
        </p:nvSpPr>
        <p:spPr>
          <a:xfrm>
            <a:off x="243811" y="3283405"/>
            <a:ext cx="7361100" cy="1323439"/>
          </a:xfrm>
          <a:prstGeom prst="rect">
            <a:avLst/>
          </a:prstGeom>
          <a:noFill/>
        </p:spPr>
        <p:txBody>
          <a:bodyPr wrap="square">
            <a:spAutoFit/>
          </a:bodyPr>
          <a:lstStyle/>
          <a:p>
            <a:pPr indent="457200" algn="just"/>
            <a:r>
              <a:rPr lang="ru-RU" sz="1600" dirty="0">
                <a:effectLst/>
                <a:ea typeface="Times New Roman" panose="02020603050405020304" pitchFamily="18" charset="0"/>
              </a:rPr>
              <a:t>Отбор кандидатов на получение путёвок осуществляется комиссией по социальной защите сотрудников вуза с учётом следующих аспектов: стаж работы в вузе, занятость на работах с вредными производственными факторами, медицинские показания, заслуги работника перед университетом (факультетом, подразделением), регулярность получения мер социальной поддержки в вузе.</a:t>
            </a:r>
          </a:p>
        </p:txBody>
      </p:sp>
      <p:sp>
        <p:nvSpPr>
          <p:cNvPr id="13" name="TextBox 12">
            <a:extLst>
              <a:ext uri="{FF2B5EF4-FFF2-40B4-BE49-F238E27FC236}">
                <a16:creationId xmlns:a16="http://schemas.microsoft.com/office/drawing/2014/main" id="{13AE40D9-282E-4D87-97EB-457E78DB797C}"/>
              </a:ext>
            </a:extLst>
          </p:cNvPr>
          <p:cNvSpPr txBox="1"/>
          <p:nvPr/>
        </p:nvSpPr>
        <p:spPr>
          <a:xfrm>
            <a:off x="199417" y="1493915"/>
            <a:ext cx="8881209" cy="861774"/>
          </a:xfrm>
          <a:prstGeom prst="rect">
            <a:avLst/>
          </a:prstGeom>
          <a:noFill/>
        </p:spPr>
        <p:txBody>
          <a:bodyPr wrap="square">
            <a:spAutoFit/>
          </a:bodyPr>
          <a:lstStyle/>
          <a:p>
            <a:pPr indent="457200" algn="just"/>
            <a:r>
              <a:rPr lang="ru-RU" b="1" dirty="0">
                <a:effectLst/>
                <a:ea typeface="Times New Roman" panose="02020603050405020304" pitchFamily="18" charset="0"/>
              </a:rPr>
              <a:t>3.7. </a:t>
            </a:r>
            <a:r>
              <a:rPr lang="ru-RU" sz="1600" dirty="0">
                <a:effectLst/>
                <a:ea typeface="Times New Roman" panose="02020603050405020304" pitchFamily="18" charset="0"/>
              </a:rPr>
              <a:t>Предоставление возможности работникам предпенсионного возраста (не ранее, чем за 5 лет до достижения работником возраста, дающего право на назначение страховой пенсии в соответствии с пенсионным законодательством) получить путёвку на санаторно-курортное лечение. </a:t>
            </a:r>
          </a:p>
        </p:txBody>
      </p:sp>
      <p:sp>
        <p:nvSpPr>
          <p:cNvPr id="14" name="TextBox 13">
            <a:extLst>
              <a:ext uri="{FF2B5EF4-FFF2-40B4-BE49-F238E27FC236}">
                <a16:creationId xmlns:a16="http://schemas.microsoft.com/office/drawing/2014/main" id="{98043C7F-F5AF-4519-9BBA-CC7B8C705132}"/>
              </a:ext>
            </a:extLst>
          </p:cNvPr>
          <p:cNvSpPr txBox="1"/>
          <p:nvPr/>
        </p:nvSpPr>
        <p:spPr>
          <a:xfrm>
            <a:off x="199417" y="2289799"/>
            <a:ext cx="8165985" cy="1077218"/>
          </a:xfrm>
          <a:prstGeom prst="rect">
            <a:avLst/>
          </a:prstGeom>
          <a:noFill/>
        </p:spPr>
        <p:txBody>
          <a:bodyPr wrap="square">
            <a:spAutoFit/>
          </a:bodyPr>
          <a:lstStyle/>
          <a:p>
            <a:pPr indent="457200" algn="just"/>
            <a:r>
              <a:rPr lang="ru-RU" sz="1600" dirty="0">
                <a:effectLst/>
                <a:ea typeface="Times New Roman" panose="02020603050405020304" pitchFamily="18" charset="0"/>
              </a:rPr>
              <a:t>Выделение данных путёвок осуществляется в соответствии с финансированием, определённым на эти цели для университета Тверским региональным отделением Фонда социального страхования РФ, и с учётом требований к работнику, определяемых Фондом на текущий финансовый год. </a:t>
            </a:r>
          </a:p>
        </p:txBody>
      </p:sp>
      <p:sp>
        <p:nvSpPr>
          <p:cNvPr id="15" name="TextBox 14">
            <a:extLst>
              <a:ext uri="{FF2B5EF4-FFF2-40B4-BE49-F238E27FC236}">
                <a16:creationId xmlns:a16="http://schemas.microsoft.com/office/drawing/2014/main" id="{6B7B322D-2C66-4B05-8497-0F657564047A}"/>
              </a:ext>
            </a:extLst>
          </p:cNvPr>
          <p:cNvSpPr txBox="1"/>
          <p:nvPr/>
        </p:nvSpPr>
        <p:spPr>
          <a:xfrm>
            <a:off x="243811" y="4690456"/>
            <a:ext cx="6093615" cy="1600438"/>
          </a:xfrm>
          <a:prstGeom prst="rect">
            <a:avLst/>
          </a:prstGeom>
          <a:noFill/>
        </p:spPr>
        <p:txBody>
          <a:bodyPr wrap="square">
            <a:spAutoFit/>
          </a:bodyPr>
          <a:lstStyle/>
          <a:p>
            <a:pPr indent="540385" algn="just"/>
            <a:r>
              <a:rPr lang="ru-RU" b="1" dirty="0">
                <a:effectLst/>
                <a:ea typeface="Times New Roman" panose="02020603050405020304" pitchFamily="18" charset="0"/>
              </a:rPr>
              <a:t>3.9. </a:t>
            </a:r>
            <a:r>
              <a:rPr lang="ru-RU" sz="1600" dirty="0">
                <a:effectLst/>
                <a:ea typeface="Times New Roman" panose="02020603050405020304" pitchFamily="18" charset="0"/>
              </a:rPr>
              <a:t>Предоставление денежной компенсации работнику в случае травмы или профессионального заболевания, связанных с нарушением норм охраны труда в университете. Размер компенсации определяется комиссией по социальной поддержке в соответствии с п.3.3. при предоставлении документов, подтверждающих факт проведения обследования и сумму затрат на лечение.</a:t>
            </a:r>
            <a:endParaRPr lang="ru-RU" sz="1100" dirty="0">
              <a:effectLst/>
              <a:ea typeface="Times New Roman" panose="02020603050405020304" pitchFamily="18" charset="0"/>
            </a:endParaRPr>
          </a:p>
        </p:txBody>
      </p:sp>
    </p:spTree>
    <p:extLst>
      <p:ext uri="{BB962C8B-B14F-4D97-AF65-F5344CB8AC3E}">
        <p14:creationId xmlns:p14="http://schemas.microsoft.com/office/powerpoint/2010/main" val="2809247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6320345" y="925351"/>
            <a:ext cx="5720180" cy="625973"/>
          </a:xfrm>
        </p:spPr>
        <p:txBody>
          <a:bodyPr rtlCol="0">
            <a:normAutofit/>
          </a:bodyPr>
          <a:lstStyle/>
          <a:p>
            <a:pPr indent="0" algn="just">
              <a:buNone/>
            </a:pPr>
            <a:r>
              <a:rPr lang="ru-RU" sz="3200" b="1" dirty="0">
                <a:solidFill>
                  <a:schemeClr val="tx1">
                    <a:lumMod val="85000"/>
                    <a:lumOff val="15000"/>
                  </a:schemeClr>
                </a:solidFill>
                <a:effectLst/>
                <a:latin typeface="+mn-lt"/>
                <a:ea typeface="Times New Roman" panose="02020603050405020304" pitchFamily="18" charset="0"/>
              </a:rPr>
              <a:t>Соглашение по охране труда</a:t>
            </a:r>
            <a:endParaRPr lang="ru-RU" sz="3200" dirty="0">
              <a:solidFill>
                <a:schemeClr val="tx1">
                  <a:lumMod val="85000"/>
                  <a:lumOff val="15000"/>
                </a:schemeClr>
              </a:solidFill>
              <a:effectLst/>
              <a:latin typeface="+mn-lt"/>
              <a:ea typeface="Times New Roman" panose="02020603050405020304" pitchFamily="18" charset="0"/>
            </a:endParaRP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17" name="TextBox 16">
            <a:extLst>
              <a:ext uri="{FF2B5EF4-FFF2-40B4-BE49-F238E27FC236}">
                <a16:creationId xmlns:a16="http://schemas.microsoft.com/office/drawing/2014/main" id="{427E563A-F0F1-41C1-90BC-6998398F21C1}"/>
              </a:ext>
            </a:extLst>
          </p:cNvPr>
          <p:cNvSpPr txBox="1"/>
          <p:nvPr/>
        </p:nvSpPr>
        <p:spPr>
          <a:xfrm>
            <a:off x="5456067" y="1747155"/>
            <a:ext cx="6735933" cy="1938992"/>
          </a:xfrm>
          <a:prstGeom prst="rect">
            <a:avLst/>
          </a:prstGeom>
          <a:noFill/>
        </p:spPr>
        <p:txBody>
          <a:bodyPr wrap="square">
            <a:spAutoFit/>
          </a:bodyPr>
          <a:lstStyle/>
          <a:p>
            <a:pPr indent="450215" algn="just"/>
            <a:r>
              <a:rPr lang="ru-RU" sz="2400" dirty="0">
                <a:solidFill>
                  <a:schemeClr val="tx1">
                    <a:lumMod val="85000"/>
                    <a:lumOff val="15000"/>
                  </a:schemeClr>
                </a:solidFill>
                <a:effectLst/>
                <a:ea typeface="Times New Roman" panose="02020603050405020304" pitchFamily="18" charset="0"/>
              </a:rPr>
              <a:t>Перечень профессий и должностей работников университета с вредными условиями труда, работа в которых дает право на дополнительный отпуск в соответствии с проведенной специальной оценкой условий труда:</a:t>
            </a:r>
          </a:p>
        </p:txBody>
      </p:sp>
      <p:sp>
        <p:nvSpPr>
          <p:cNvPr id="6" name="TextBox 5">
            <a:extLst>
              <a:ext uri="{FF2B5EF4-FFF2-40B4-BE49-F238E27FC236}">
                <a16:creationId xmlns:a16="http://schemas.microsoft.com/office/drawing/2014/main" id="{B1EF2F26-E897-415B-A5B5-B3CAD050C84B}"/>
              </a:ext>
            </a:extLst>
          </p:cNvPr>
          <p:cNvSpPr txBox="1"/>
          <p:nvPr/>
        </p:nvSpPr>
        <p:spPr>
          <a:xfrm>
            <a:off x="4927106" y="4097619"/>
            <a:ext cx="6826928" cy="1569660"/>
          </a:xfrm>
          <a:prstGeom prst="rect">
            <a:avLst/>
          </a:prstGeom>
          <a:noFill/>
        </p:spPr>
        <p:txBody>
          <a:bodyPr wrap="square">
            <a:spAutoFit/>
          </a:bodyPr>
          <a:lstStyle/>
          <a:p>
            <a:pPr marL="342900" indent="-342900">
              <a:buAutoNum type="arabicPeriod"/>
            </a:pPr>
            <a:r>
              <a:rPr lang="ru-RU" sz="2400" dirty="0">
                <a:solidFill>
                  <a:schemeClr val="tx1">
                    <a:lumMod val="85000"/>
                    <a:lumOff val="15000"/>
                  </a:schemeClr>
                </a:solidFill>
                <a:effectLst/>
                <a:ea typeface="Times New Roman" panose="02020603050405020304" pitchFamily="18" charset="0"/>
              </a:rPr>
              <a:t>Биологический факультет – 7 дней;</a:t>
            </a:r>
          </a:p>
          <a:p>
            <a:pPr marL="342900" indent="-342900">
              <a:buAutoNum type="arabicPeriod"/>
            </a:pPr>
            <a:r>
              <a:rPr lang="ru-RU" sz="2400" dirty="0">
                <a:solidFill>
                  <a:schemeClr val="tx1">
                    <a:lumMod val="85000"/>
                    <a:lumOff val="15000"/>
                  </a:schemeClr>
                </a:solidFill>
              </a:rPr>
              <a:t>Заведующий лабораторией зоологии – 7 дней;</a:t>
            </a:r>
          </a:p>
          <a:p>
            <a:pPr marL="342900" indent="-342900">
              <a:buAutoNum type="arabicPeriod"/>
            </a:pPr>
            <a:r>
              <a:rPr lang="ru-RU" sz="2400" dirty="0">
                <a:solidFill>
                  <a:schemeClr val="tx1">
                    <a:lumMod val="85000"/>
                    <a:lumOff val="15000"/>
                  </a:schemeClr>
                </a:solidFill>
              </a:rPr>
              <a:t>Столовая. Пекарь – 7 дней;</a:t>
            </a:r>
          </a:p>
          <a:p>
            <a:pPr marL="342900" indent="-342900">
              <a:buAutoNum type="arabicPeriod"/>
            </a:pPr>
            <a:r>
              <a:rPr lang="ru-RU" sz="2400" dirty="0">
                <a:solidFill>
                  <a:schemeClr val="tx1">
                    <a:lumMod val="85000"/>
                    <a:lumOff val="15000"/>
                  </a:schemeClr>
                </a:solidFill>
              </a:rPr>
              <a:t>Столовая. Повар – 7 дней.</a:t>
            </a:r>
            <a:endParaRPr lang="ru-RU" sz="2400" dirty="0"/>
          </a:p>
        </p:txBody>
      </p:sp>
    </p:spTree>
    <p:extLst>
      <p:ext uri="{BB962C8B-B14F-4D97-AF65-F5344CB8AC3E}">
        <p14:creationId xmlns:p14="http://schemas.microsoft.com/office/powerpoint/2010/main" val="1380626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4D9E47F-41E0-4FE3-891C-B53FBC82D7F3}"/>
              </a:ext>
            </a:extLst>
          </p:cNvPr>
          <p:cNvSpPr>
            <a:spLocks noGrp="1"/>
          </p:cNvSpPr>
          <p:nvPr>
            <p:ph type="title"/>
          </p:nvPr>
        </p:nvSpPr>
        <p:spPr>
          <a:xfrm>
            <a:off x="790288" y="2811306"/>
            <a:ext cx="4580702" cy="910492"/>
          </a:xfrm>
        </p:spPr>
        <p:txBody>
          <a:bodyPr rtlCol="0">
            <a:noAutofit/>
          </a:bodyPr>
          <a:lstStyle/>
          <a:p>
            <a:pPr rtl="0"/>
            <a:r>
              <a:rPr lang="ru-RU" sz="7200" dirty="0"/>
              <a:t>Спасибо за внимание!</a:t>
            </a:r>
          </a:p>
        </p:txBody>
      </p:sp>
      <p:pic>
        <p:nvPicPr>
          <p:cNvPr id="11" name="Рисунок 10">
            <a:extLst>
              <a:ext uri="{FF2B5EF4-FFF2-40B4-BE49-F238E27FC236}">
                <a16:creationId xmlns:a16="http://schemas.microsoft.com/office/drawing/2014/main" id="{B0B86B06-F4A6-2643-966F-7B41DA43C0B2}"/>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3727491" y="0"/>
            <a:ext cx="9588459" cy="6858000"/>
          </a:xfrm>
        </p:spPr>
      </p:pic>
    </p:spTree>
    <p:extLst>
      <p:ext uri="{BB962C8B-B14F-4D97-AF65-F5344CB8AC3E}">
        <p14:creationId xmlns:p14="http://schemas.microsoft.com/office/powerpoint/2010/main" val="364231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выглядит как текст, здание&#10;&#10;Автоматически созданное описание">
            <a:extLst>
              <a:ext uri="{FF2B5EF4-FFF2-40B4-BE49-F238E27FC236}">
                <a16:creationId xmlns:a16="http://schemas.microsoft.com/office/drawing/2014/main" id="{F2DBC2B2-DF1E-9BFC-023E-C821B8FF3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Текст 2">
            <a:extLst>
              <a:ext uri="{FF2B5EF4-FFF2-40B4-BE49-F238E27FC236}">
                <a16:creationId xmlns:a16="http://schemas.microsoft.com/office/drawing/2014/main" id="{64D4B10F-ADAA-B74F-8461-59D7CAF3C4EF}"/>
              </a:ext>
            </a:extLst>
          </p:cNvPr>
          <p:cNvSpPr>
            <a:spLocks noGrp="1"/>
          </p:cNvSpPr>
          <p:nvPr>
            <p:ph type="body" idx="1"/>
          </p:nvPr>
        </p:nvSpPr>
        <p:spPr>
          <a:xfrm>
            <a:off x="239698" y="2594128"/>
            <a:ext cx="6452048" cy="1642386"/>
          </a:xfrm>
        </p:spPr>
        <p:txBody>
          <a:bodyPr rtlCol="0">
            <a:normAutofit fontScale="92500"/>
          </a:bodyPr>
          <a:lstStyle/>
          <a:p>
            <a:pPr algn="just" rtl="0"/>
            <a:r>
              <a:rPr lang="ru-RU" sz="2400" dirty="0">
                <a:solidFill>
                  <a:schemeClr val="tx1"/>
                </a:solidFill>
                <a:latin typeface="+mj-lt"/>
              </a:rPr>
              <a:t>Решением ученого совета, согласованного с профкомом, от </a:t>
            </a:r>
            <a:r>
              <a:rPr lang="ru-RU" sz="2800" b="1" dirty="0">
                <a:solidFill>
                  <a:schemeClr val="tx1"/>
                </a:solidFill>
                <a:latin typeface="+mj-lt"/>
              </a:rPr>
              <a:t>30.06.2021 г. </a:t>
            </a:r>
            <a:r>
              <a:rPr lang="ru-RU" sz="2400" dirty="0">
                <a:solidFill>
                  <a:schemeClr val="tx1"/>
                </a:solidFill>
                <a:latin typeface="+mj-lt"/>
              </a:rPr>
              <a:t>Положение об оплате труда дополнено пунктом о порядке проведения ежегодной индексации должностных окладов.</a:t>
            </a:r>
          </a:p>
          <a:p>
            <a:pPr rtl="0"/>
            <a:endParaRPr lang="ru-RU" dirty="0"/>
          </a:p>
        </p:txBody>
      </p:sp>
      <p:sp>
        <p:nvSpPr>
          <p:cNvPr id="12" name="TextBox 11">
            <a:extLst>
              <a:ext uri="{FF2B5EF4-FFF2-40B4-BE49-F238E27FC236}">
                <a16:creationId xmlns:a16="http://schemas.microsoft.com/office/drawing/2014/main" id="{854B4569-F419-4B34-B803-5376F8E0A936}"/>
              </a:ext>
            </a:extLst>
          </p:cNvPr>
          <p:cNvSpPr txBox="1"/>
          <p:nvPr/>
        </p:nvSpPr>
        <p:spPr>
          <a:xfrm>
            <a:off x="239697" y="665109"/>
            <a:ext cx="7269467" cy="1846659"/>
          </a:xfrm>
          <a:prstGeom prst="rect">
            <a:avLst/>
          </a:prstGeom>
          <a:noFill/>
        </p:spPr>
        <p:txBody>
          <a:bodyPr wrap="square">
            <a:spAutoFit/>
          </a:bodyPr>
          <a:lstStyle/>
          <a:p>
            <a:pPr algn="just" rtl="0"/>
            <a:r>
              <a:rPr lang="ru-RU" sz="2600" b="1" dirty="0">
                <a:latin typeface="+mn-lt"/>
              </a:rPr>
              <a:t>31.03.2021г. </a:t>
            </a:r>
            <a:r>
              <a:rPr lang="ru-RU" sz="2200" dirty="0"/>
              <a:t>р</a:t>
            </a:r>
            <a:r>
              <a:rPr lang="ru-RU" sz="2200" dirty="0">
                <a:latin typeface="+mn-lt"/>
              </a:rPr>
              <a:t>ешением Ученого совета, согласованного с профкомом, понятие «стаж непрерывной работы» заменен понятием «стаж работы», увеличены стимулирующие выплаты по защите кандидатских и докторских диссертаций до 30000 и 50000 руб.</a:t>
            </a:r>
            <a:endParaRPr lang="ru-RU" sz="2200" dirty="0"/>
          </a:p>
        </p:txBody>
      </p:sp>
      <p:sp>
        <p:nvSpPr>
          <p:cNvPr id="8" name="TextBox 7">
            <a:extLst>
              <a:ext uri="{FF2B5EF4-FFF2-40B4-BE49-F238E27FC236}">
                <a16:creationId xmlns:a16="http://schemas.microsoft.com/office/drawing/2014/main" id="{C67EB651-C82E-4487-B9F7-A1B5CF60DA21}"/>
              </a:ext>
            </a:extLst>
          </p:cNvPr>
          <p:cNvSpPr txBox="1"/>
          <p:nvPr/>
        </p:nvSpPr>
        <p:spPr>
          <a:xfrm>
            <a:off x="239697" y="4318874"/>
            <a:ext cx="5149721" cy="2154436"/>
          </a:xfrm>
          <a:prstGeom prst="rect">
            <a:avLst/>
          </a:prstGeom>
          <a:noFill/>
        </p:spPr>
        <p:txBody>
          <a:bodyPr wrap="square">
            <a:spAutoFit/>
          </a:bodyPr>
          <a:lstStyle/>
          <a:p>
            <a:pPr algn="just"/>
            <a:r>
              <a:rPr lang="ru-RU" altLang="ru-RU" sz="2400" b="1" kern="0" dirty="0">
                <a:cs typeface="Times New Roman" panose="02020603050405020304" pitchFamily="18" charset="0"/>
              </a:rPr>
              <a:t>С 1.01. 2021 г. </a:t>
            </a:r>
            <a:r>
              <a:rPr lang="ru-RU" altLang="ru-RU" sz="2200" kern="0" dirty="0">
                <a:cs typeface="Times New Roman" panose="02020603050405020304" pitchFamily="18" charset="0"/>
              </a:rPr>
              <a:t>установлены выплаты по рождению 1-го ребенка в размере 10000 руб., 2-го ребенка в размере 15000 руб., 3-го ребенка в размере 20000 руб. На 3,4% проиндексированы должностные оклады  3.4%.</a:t>
            </a:r>
            <a:endParaRPr lang="ru-RU" sz="2200" dirty="0"/>
          </a:p>
        </p:txBody>
      </p:sp>
    </p:spTree>
    <p:extLst>
      <p:ext uri="{BB962C8B-B14F-4D97-AF65-F5344CB8AC3E}">
        <p14:creationId xmlns:p14="http://schemas.microsoft.com/office/powerpoint/2010/main" val="84754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2D7F6A80-08DF-8645-A4CD-7D0B49A3BF79}"/>
              </a:ext>
            </a:extLst>
          </p:cNvPr>
          <p:cNvSpPr>
            <a:spLocks noGrp="1"/>
          </p:cNvSpPr>
          <p:nvPr>
            <p:ph type="title"/>
          </p:nvPr>
        </p:nvSpPr>
        <p:spPr>
          <a:xfrm>
            <a:off x="6426877" y="345794"/>
            <a:ext cx="5637875" cy="1337535"/>
          </a:xfrm>
        </p:spPr>
        <p:txBody>
          <a:bodyPr rtlCol="0">
            <a:normAutofit/>
          </a:bodyPr>
          <a:lstStyle/>
          <a:p>
            <a:pPr algn="just" rtl="0"/>
            <a:r>
              <a:rPr lang="ru-RU" sz="2100" dirty="0"/>
              <a:t>В мае 2021г.  в соответствии с Отраслевым  Соглашением по образовательным организациям высшего образования, подведомственным </a:t>
            </a:r>
            <a:r>
              <a:rPr lang="ru-RU" sz="2100" dirty="0" err="1"/>
              <a:t>Минобрнауки</a:t>
            </a:r>
            <a:r>
              <a:rPr lang="ru-RU" sz="2100" dirty="0"/>
              <a:t>  РФ и приказом </a:t>
            </a:r>
            <a:r>
              <a:rPr lang="ru-RU" sz="2100" dirty="0" err="1"/>
              <a:t>Минобрнауки</a:t>
            </a:r>
            <a:r>
              <a:rPr lang="ru-RU" sz="2100" dirty="0"/>
              <a:t> №71</a:t>
            </a:r>
          </a:p>
        </p:txBody>
      </p:sp>
      <p:sp>
        <p:nvSpPr>
          <p:cNvPr id="10" name="Объект 9">
            <a:extLst>
              <a:ext uri="{FF2B5EF4-FFF2-40B4-BE49-F238E27FC236}">
                <a16:creationId xmlns:a16="http://schemas.microsoft.com/office/drawing/2014/main" id="{5613A2D6-52A2-8C4D-985E-CB4BEE6B29BD}"/>
              </a:ext>
            </a:extLst>
          </p:cNvPr>
          <p:cNvSpPr>
            <a:spLocks noGrp="1"/>
          </p:cNvSpPr>
          <p:nvPr>
            <p:ph idx="1"/>
          </p:nvPr>
        </p:nvSpPr>
        <p:spPr>
          <a:xfrm>
            <a:off x="5622525" y="1977736"/>
            <a:ext cx="6569475" cy="2108047"/>
          </a:xfrm>
        </p:spPr>
        <p:txBody>
          <a:bodyPr rtlCol="0">
            <a:normAutofit/>
          </a:bodyPr>
          <a:lstStyle/>
          <a:p>
            <a:pPr marL="0" indent="0" algn="just" rtl="0">
              <a:buNone/>
            </a:pPr>
            <a:r>
              <a:rPr lang="ru-RU" dirty="0"/>
              <a:t>с 01.01.2022 г. были повышены должностные оклады работников </a:t>
            </a:r>
            <a:r>
              <a:rPr lang="ru-RU" dirty="0" err="1"/>
              <a:t>ТвГУ</a:t>
            </a:r>
            <a:r>
              <a:rPr lang="ru-RU" dirty="0"/>
              <a:t> по всем профессиональным квалификационным группам.</a:t>
            </a:r>
          </a:p>
        </p:txBody>
      </p:sp>
      <p:pic>
        <p:nvPicPr>
          <p:cNvPr id="28" name="Рисунок 27">
            <a:extLst>
              <a:ext uri="{FF2B5EF4-FFF2-40B4-BE49-F238E27FC236}">
                <a16:creationId xmlns:a16="http://schemas.microsoft.com/office/drawing/2014/main" id="{9E319FF9-B321-9D4B-AA89-6EFE572936E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flipH="1">
            <a:off x="603681" y="334899"/>
            <a:ext cx="5823196" cy="5743852"/>
          </a:xfrm>
        </p:spPr>
      </p:pic>
      <p:sp>
        <p:nvSpPr>
          <p:cNvPr id="7" name="TextBox 6">
            <a:extLst>
              <a:ext uri="{FF2B5EF4-FFF2-40B4-BE49-F238E27FC236}">
                <a16:creationId xmlns:a16="http://schemas.microsoft.com/office/drawing/2014/main" id="{BC9366FD-A9F1-4653-B7A1-227AE3481742}"/>
              </a:ext>
            </a:extLst>
          </p:cNvPr>
          <p:cNvSpPr txBox="1"/>
          <p:nvPr/>
        </p:nvSpPr>
        <p:spPr>
          <a:xfrm>
            <a:off x="4864963" y="3031760"/>
            <a:ext cx="7199789" cy="4093428"/>
          </a:xfrm>
          <a:prstGeom prst="rect">
            <a:avLst/>
          </a:prstGeom>
          <a:noFill/>
        </p:spPr>
        <p:txBody>
          <a:bodyPr wrap="square">
            <a:spAutoFit/>
          </a:bodyPr>
          <a:lstStyle/>
          <a:p>
            <a:pPr marL="0" indent="0" algn="just" rtl="0">
              <a:buNone/>
            </a:pPr>
            <a:r>
              <a:rPr lang="ru-RU" sz="2000" dirty="0">
                <a:solidFill>
                  <a:schemeClr val="tx1">
                    <a:lumMod val="75000"/>
                    <a:lumOff val="25000"/>
                  </a:schemeClr>
                </a:solidFill>
              </a:rPr>
              <a:t>В целом, с апреля 2019 г. по апрель 2022 г., в среднем, должностные оклады работников </a:t>
            </a:r>
            <a:r>
              <a:rPr lang="ru-RU" sz="2000" dirty="0" err="1">
                <a:solidFill>
                  <a:schemeClr val="tx1">
                    <a:lumMod val="75000"/>
                    <a:lumOff val="25000"/>
                  </a:schemeClr>
                </a:solidFill>
              </a:rPr>
              <a:t>ТвГУ</a:t>
            </a:r>
            <a:r>
              <a:rPr lang="ru-RU" sz="2000" dirty="0">
                <a:solidFill>
                  <a:schemeClr val="tx1">
                    <a:lumMod val="75000"/>
                    <a:lumOff val="25000"/>
                  </a:schemeClr>
                </a:solidFill>
              </a:rPr>
              <a:t> по должностям ПКГ увеличились:</a:t>
            </a:r>
          </a:p>
          <a:p>
            <a:pPr marL="285750" indent="-285750" algn="just" rtl="0">
              <a:buFont typeface="Arial" panose="020B0604020202020204" pitchFamily="34" charset="0"/>
              <a:buChar char="•"/>
            </a:pPr>
            <a:r>
              <a:rPr lang="ru-RU" sz="2000" dirty="0">
                <a:solidFill>
                  <a:schemeClr val="tx1">
                    <a:lumMod val="75000"/>
                    <a:lumOff val="25000"/>
                  </a:schemeClr>
                </a:solidFill>
              </a:rPr>
              <a:t>Ассистент на </a:t>
            </a:r>
            <a:r>
              <a:rPr lang="ru-RU" sz="2000" b="1" dirty="0">
                <a:solidFill>
                  <a:schemeClr val="tx1">
                    <a:lumMod val="75000"/>
                    <a:lumOff val="25000"/>
                  </a:schemeClr>
                </a:solidFill>
              </a:rPr>
              <a:t>4500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Доцент на </a:t>
            </a:r>
            <a:r>
              <a:rPr lang="ru-RU" sz="2000" b="1" dirty="0">
                <a:solidFill>
                  <a:schemeClr val="tx1">
                    <a:lumMod val="75000"/>
                    <a:lumOff val="25000"/>
                  </a:schemeClr>
                </a:solidFill>
              </a:rPr>
              <a:t>5700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Профессор на </a:t>
            </a:r>
            <a:r>
              <a:rPr lang="ru-RU" sz="2000" b="1" dirty="0">
                <a:solidFill>
                  <a:schemeClr val="tx1">
                    <a:lumMod val="75000"/>
                    <a:lumOff val="25000"/>
                  </a:schemeClr>
                </a:solidFill>
              </a:rPr>
              <a:t>7200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Декан на </a:t>
            </a:r>
            <a:r>
              <a:rPr lang="ru-RU" sz="2000" b="1" dirty="0">
                <a:solidFill>
                  <a:schemeClr val="tx1">
                    <a:lumMod val="75000"/>
                    <a:lumOff val="25000"/>
                  </a:schemeClr>
                </a:solidFill>
              </a:rPr>
              <a:t>9000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Руководители структурных подразделений на </a:t>
            </a:r>
            <a:r>
              <a:rPr lang="ru-RU" sz="2000" b="1" dirty="0">
                <a:solidFill>
                  <a:schemeClr val="tx1">
                    <a:lumMod val="75000"/>
                    <a:lumOff val="25000"/>
                  </a:schemeClr>
                </a:solidFill>
              </a:rPr>
              <a:t>18000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Специалистов и служащих на </a:t>
            </a:r>
            <a:r>
              <a:rPr lang="ru-RU" sz="2000" b="1" dirty="0">
                <a:solidFill>
                  <a:schemeClr val="tx1">
                    <a:lumMod val="75000"/>
                    <a:lumOff val="25000"/>
                  </a:schemeClr>
                </a:solidFill>
              </a:rPr>
              <a:t>6000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Работников учебно-вспомогательного персонала на </a:t>
            </a:r>
            <a:r>
              <a:rPr lang="ru-RU" sz="2000" b="1" dirty="0">
                <a:solidFill>
                  <a:schemeClr val="tx1">
                    <a:lumMod val="75000"/>
                    <a:lumOff val="25000"/>
                  </a:schemeClr>
                </a:solidFill>
              </a:rPr>
              <a:t>4500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Научных работников на </a:t>
            </a:r>
            <a:r>
              <a:rPr lang="ru-RU" sz="2000" b="1" dirty="0">
                <a:solidFill>
                  <a:schemeClr val="tx1">
                    <a:lumMod val="75000"/>
                    <a:lumOff val="25000"/>
                  </a:schemeClr>
                </a:solidFill>
              </a:rPr>
              <a:t>12000 руб</a:t>
            </a:r>
            <a:r>
              <a:rPr lang="ru-RU" sz="2000" dirty="0">
                <a:solidFill>
                  <a:schemeClr val="tx1">
                    <a:lumMod val="75000"/>
                    <a:lumOff val="25000"/>
                  </a:schemeClr>
                </a:solidFill>
              </a:rPr>
              <a:t>.;</a:t>
            </a:r>
          </a:p>
          <a:p>
            <a:pPr marL="285750" indent="-285750" algn="just" rtl="0">
              <a:buFont typeface="Arial" panose="020B0604020202020204" pitchFamily="34" charset="0"/>
              <a:buChar char="•"/>
            </a:pPr>
            <a:r>
              <a:rPr lang="ru-RU" sz="2000" dirty="0">
                <a:solidFill>
                  <a:schemeClr val="tx1">
                    <a:lumMod val="75000"/>
                    <a:lumOff val="25000"/>
                  </a:schemeClr>
                </a:solidFill>
              </a:rPr>
              <a:t>Педагогических работников на </a:t>
            </a:r>
            <a:r>
              <a:rPr lang="ru-RU" sz="2000" b="1" dirty="0">
                <a:solidFill>
                  <a:schemeClr val="tx1">
                    <a:lumMod val="75000"/>
                    <a:lumOff val="25000"/>
                  </a:schemeClr>
                </a:solidFill>
              </a:rPr>
              <a:t>9000 руб.</a:t>
            </a:r>
          </a:p>
          <a:p>
            <a:pPr marL="0" indent="0" algn="just" rtl="0">
              <a:buNone/>
            </a:pPr>
            <a:endParaRPr lang="ru-RU" sz="2000" dirty="0">
              <a:solidFill>
                <a:schemeClr val="tx1">
                  <a:lumMod val="75000"/>
                  <a:lumOff val="25000"/>
                </a:schemeClr>
              </a:solidFill>
            </a:endParaRPr>
          </a:p>
        </p:txBody>
      </p:sp>
    </p:spTree>
    <p:extLst>
      <p:ext uri="{BB962C8B-B14F-4D97-AF65-F5344CB8AC3E}">
        <p14:creationId xmlns:p14="http://schemas.microsoft.com/office/powerpoint/2010/main" val="67579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A3AD63A-BAE0-4C63-0BB7-D3C7BF7F2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817419" y="1109709"/>
            <a:ext cx="10958946" cy="4101483"/>
          </a:xfrm>
        </p:spPr>
        <p:txBody>
          <a:bodyPr numCol="2" rtlCol="0">
            <a:noAutofit/>
          </a:bodyPr>
          <a:lstStyle/>
          <a:p>
            <a:pPr algn="just">
              <a:lnSpc>
                <a:spcPct val="100000"/>
              </a:lnSpc>
            </a:pPr>
            <a:r>
              <a:rPr lang="ru-RU" sz="1800" dirty="0">
                <a:solidFill>
                  <a:schemeClr val="tx1"/>
                </a:solidFill>
              </a:rPr>
              <a:t>Выплаты за непрерывный стаж работы в ТвГУ</a:t>
            </a:r>
          </a:p>
          <a:p>
            <a:pPr algn="just">
              <a:lnSpc>
                <a:spcPct val="100000"/>
              </a:lnSpc>
            </a:pPr>
            <a:r>
              <a:rPr lang="ru-RU" sz="1800" dirty="0">
                <a:solidFill>
                  <a:schemeClr val="tx1"/>
                </a:solidFill>
              </a:rPr>
              <a:t>Выплаты единовременного пособия при выходе на пенсию и завершением трудовой деятельности в ТвГУ (25 тысяч рублей при стаже работы в университете 25 лет и более);</a:t>
            </a:r>
          </a:p>
          <a:p>
            <a:pPr algn="just">
              <a:lnSpc>
                <a:spcPct val="100000"/>
              </a:lnSpc>
            </a:pPr>
            <a:r>
              <a:rPr lang="ru-RU" sz="1800" dirty="0">
                <a:solidFill>
                  <a:schemeClr val="tx1"/>
                </a:solidFill>
              </a:rPr>
              <a:t>Материальная помощь в связи со сложными жизненными ситуациями, тяжелым материальным положением, в случае смерти близких родственников,;</a:t>
            </a:r>
          </a:p>
          <a:p>
            <a:pPr algn="just">
              <a:lnSpc>
                <a:spcPct val="100000"/>
              </a:lnSpc>
            </a:pPr>
            <a:r>
              <a:rPr lang="ru-RU" sz="1800" dirty="0">
                <a:solidFill>
                  <a:schemeClr val="tx1"/>
                </a:solidFill>
              </a:rPr>
              <a:t>Материальная помощь в связи с рождением детей</a:t>
            </a:r>
          </a:p>
          <a:p>
            <a:pPr algn="just">
              <a:lnSpc>
                <a:spcPct val="100000"/>
              </a:lnSpc>
            </a:pPr>
            <a:r>
              <a:rPr lang="ru-RU" sz="1800" dirty="0">
                <a:solidFill>
                  <a:schemeClr val="tx1"/>
                </a:solidFill>
              </a:rPr>
              <a:t>Частичное возмещение стоимости дорогостоящих операций, лечения;</a:t>
            </a:r>
          </a:p>
          <a:p>
            <a:pPr algn="just">
              <a:lnSpc>
                <a:spcPct val="100000"/>
              </a:lnSpc>
            </a:pPr>
            <a:r>
              <a:rPr lang="ru-RU" sz="1800" dirty="0">
                <a:solidFill>
                  <a:schemeClr val="tx1"/>
                </a:solidFill>
              </a:rPr>
              <a:t>Частичное возмещение затрат на оздоровление детей работников в детских оздоровительных лагерях;</a:t>
            </a:r>
          </a:p>
          <a:p>
            <a:pPr algn="just">
              <a:lnSpc>
                <a:spcPct val="100000"/>
              </a:lnSpc>
            </a:pPr>
            <a:r>
              <a:rPr lang="ru-RU" sz="1800" dirty="0">
                <a:solidFill>
                  <a:schemeClr val="tx1"/>
                </a:solidFill>
              </a:rPr>
              <a:t>Выплаты стимулирующей надбавки к юбилейным датам;</a:t>
            </a:r>
          </a:p>
          <a:p>
            <a:pPr algn="just">
              <a:lnSpc>
                <a:spcPct val="100000"/>
              </a:lnSpc>
            </a:pPr>
            <a:r>
              <a:rPr lang="ru-RU" sz="1800" dirty="0">
                <a:solidFill>
                  <a:schemeClr val="tx1"/>
                </a:solidFill>
              </a:rPr>
              <a:t>Выплаты в связи с компенсацией затрат при прохождении конкурсных процедур;</a:t>
            </a:r>
          </a:p>
          <a:p>
            <a:pPr algn="just">
              <a:lnSpc>
                <a:spcPct val="100000"/>
              </a:lnSpc>
            </a:pPr>
            <a:r>
              <a:rPr lang="ru-RU" sz="1800" dirty="0">
                <a:solidFill>
                  <a:schemeClr val="tx1"/>
                </a:solidFill>
              </a:rPr>
              <a:t>Снижение стоимости платных образовательных услуг для обучающихся в ТвГУ работников и их детей;</a:t>
            </a:r>
          </a:p>
          <a:p>
            <a:pPr algn="just">
              <a:lnSpc>
                <a:spcPct val="100000"/>
              </a:lnSpc>
            </a:pPr>
            <a:r>
              <a:rPr lang="ru-RU" sz="1800" dirty="0">
                <a:solidFill>
                  <a:schemeClr val="tx1"/>
                </a:solidFill>
              </a:rPr>
              <a:t>Оплата новогодних подарков для детей дошкольного и школьного возрастов работников университета, компенсация затрат на поездки по городу в служебных целях работникам деканатов, ректората;</a:t>
            </a:r>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0" y="0"/>
            <a:ext cx="12191999" cy="790113"/>
          </a:xfrm>
        </p:spPr>
        <p:txBody>
          <a:bodyPr rtlCol="0" anchor="ctr">
            <a:normAutofit/>
          </a:bodyPr>
          <a:lstStyle/>
          <a:p>
            <a:pPr algn="ctr" rtl="0"/>
            <a:r>
              <a:rPr lang="ru-RU" sz="3200" b="1" dirty="0">
                <a:solidFill>
                  <a:schemeClr val="tx1"/>
                </a:solidFill>
              </a:rPr>
              <a:t>Корпоративный социальный пакет работников ТвГУ</a:t>
            </a:r>
          </a:p>
        </p:txBody>
      </p:sp>
      <p:sp>
        <p:nvSpPr>
          <p:cNvPr id="6" name="TextBox 5">
            <a:extLst>
              <a:ext uri="{FF2B5EF4-FFF2-40B4-BE49-F238E27FC236}">
                <a16:creationId xmlns:a16="http://schemas.microsoft.com/office/drawing/2014/main" id="{2FEED8EE-5EC8-4328-9855-DECCD4F97B04}"/>
              </a:ext>
            </a:extLst>
          </p:cNvPr>
          <p:cNvSpPr txBox="1"/>
          <p:nvPr/>
        </p:nvSpPr>
        <p:spPr>
          <a:xfrm>
            <a:off x="214744" y="5526764"/>
            <a:ext cx="11762509" cy="1200329"/>
          </a:xfrm>
          <a:prstGeom prst="rect">
            <a:avLst/>
          </a:prstGeom>
          <a:noFill/>
        </p:spPr>
        <p:txBody>
          <a:bodyPr wrap="square">
            <a:spAutoFit/>
          </a:bodyPr>
          <a:lstStyle/>
          <a:p>
            <a:pPr algn="just">
              <a:lnSpc>
                <a:spcPct val="100000"/>
              </a:lnSpc>
            </a:pPr>
            <a:r>
              <a:rPr lang="ru-RU" sz="2400" dirty="0"/>
              <a:t>Выплаты по направлениям социальной поддержки вместе с компенсационными выплатами за вредные условия труда, оплатой обязательных предварительных и периодических медицинских осмотров составляют около 2х млн рублей ежегодно.</a:t>
            </a:r>
          </a:p>
        </p:txBody>
      </p:sp>
    </p:spTree>
    <p:extLst>
      <p:ext uri="{BB962C8B-B14F-4D97-AF65-F5344CB8AC3E}">
        <p14:creationId xmlns:p14="http://schemas.microsoft.com/office/powerpoint/2010/main" val="363441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EF56B5C-80FF-BB72-72EB-B561E3506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a16="http://schemas.microsoft.com/office/drawing/2014/main" id="{8786DAAE-C08D-46E3-A8CE-2D266D3974F7}"/>
              </a:ext>
            </a:extLst>
          </p:cNvPr>
          <p:cNvSpPr>
            <a:spLocks noGrp="1"/>
          </p:cNvSpPr>
          <p:nvPr>
            <p:ph idx="1"/>
          </p:nvPr>
        </p:nvSpPr>
        <p:spPr>
          <a:xfrm>
            <a:off x="869574" y="1288877"/>
            <a:ext cx="10976061" cy="5319741"/>
          </a:xfrm>
        </p:spPr>
        <p:txBody>
          <a:bodyPr numCol="2" rtlCol="0">
            <a:normAutofit/>
          </a:bodyPr>
          <a:lstStyle/>
          <a:p>
            <a:pPr algn="just"/>
            <a:r>
              <a:rPr lang="ru-RU" altLang="ru-RU" dirty="0">
                <a:solidFill>
                  <a:schemeClr val="tx1"/>
                </a:solidFill>
              </a:rPr>
              <a:t>дополнительные оплачиваемые отпуска за выполнение трудовых функций за пределами установленного для них продолжительности  рабочего времени (не менее 3 календарных дней); </a:t>
            </a:r>
          </a:p>
          <a:p>
            <a:pPr algn="just"/>
            <a:r>
              <a:rPr lang="ru-RU" altLang="ru-RU" dirty="0">
                <a:solidFill>
                  <a:schemeClr val="tx1"/>
                </a:solidFill>
              </a:rPr>
              <a:t>гибкий график работы работников; </a:t>
            </a:r>
          </a:p>
          <a:p>
            <a:pPr algn="just"/>
            <a:r>
              <a:rPr lang="ru-RU" altLang="ru-RU" dirty="0">
                <a:solidFill>
                  <a:schemeClr val="tx1"/>
                </a:solidFill>
              </a:rPr>
              <a:t>выходной оплачиваемый день 1 сентября для работников, чьи дети идут в 1-ый класс;</a:t>
            </a:r>
          </a:p>
          <a:p>
            <a:pPr algn="just"/>
            <a:r>
              <a:rPr lang="ru-RU" altLang="ru-RU" dirty="0">
                <a:solidFill>
                  <a:schemeClr val="tx1"/>
                </a:solidFill>
              </a:rPr>
              <a:t>дополнительный отпуск по семейным обстоятельствам до 5 дней, из которых 3 дня оплачиваются работодателем;</a:t>
            </a:r>
          </a:p>
          <a:p>
            <a:pPr algn="just"/>
            <a:r>
              <a:rPr lang="ru-RU" altLang="ru-RU" dirty="0">
                <a:solidFill>
                  <a:schemeClr val="tx1"/>
                </a:solidFill>
              </a:rPr>
              <a:t>сохранение заработной платы ППС в период отмены учебных занятий по санитарным, климатическим и др. основаниям;</a:t>
            </a:r>
          </a:p>
          <a:p>
            <a:pPr algn="just"/>
            <a:r>
              <a:rPr lang="ru-RU" altLang="ru-RU" dirty="0">
                <a:solidFill>
                  <a:schemeClr val="tx1"/>
                </a:solidFill>
              </a:rPr>
              <a:t>сокращенный рабочий день с сохранением заработной платы при нарушении теплового режима в помещениях;</a:t>
            </a:r>
          </a:p>
          <a:p>
            <a:pPr algn="just"/>
            <a:r>
              <a:rPr lang="ru-RU" altLang="ru-RU" dirty="0">
                <a:solidFill>
                  <a:schemeClr val="tx1"/>
                </a:solidFill>
              </a:rPr>
              <a:t>Стимулирующие выплаты за стаж работы в университете;</a:t>
            </a:r>
          </a:p>
          <a:p>
            <a:pPr algn="just"/>
            <a:r>
              <a:rPr lang="ru-RU" altLang="ru-RU" dirty="0">
                <a:solidFill>
                  <a:schemeClr val="tx1"/>
                </a:solidFill>
              </a:rPr>
              <a:t>Получение единовременной выплаты при уходе на пенсию;</a:t>
            </a:r>
          </a:p>
          <a:p>
            <a:pPr algn="just"/>
            <a:r>
              <a:rPr lang="ru-RU" altLang="ru-RU" dirty="0">
                <a:solidFill>
                  <a:schemeClr val="tx1"/>
                </a:solidFill>
              </a:rPr>
              <a:t>Гарантии при сокращении численности или штата работников;</a:t>
            </a:r>
          </a:p>
          <a:p>
            <a:pPr algn="just"/>
            <a:r>
              <a:rPr lang="ru-RU" altLang="ru-RU" dirty="0">
                <a:solidFill>
                  <a:schemeClr val="tx1"/>
                </a:solidFill>
              </a:rPr>
              <a:t>Стимулирующие выплаты молодым работникам (до 39 лет) из числа ППС, для молодых работников, только приступивших к трудовой деятельности, работников предпенсионного возраста и др.</a:t>
            </a:r>
          </a:p>
        </p:txBody>
      </p:sp>
      <p:sp>
        <p:nvSpPr>
          <p:cNvPr id="2" name="Заголовок 1">
            <a:extLst>
              <a:ext uri="{FF2B5EF4-FFF2-40B4-BE49-F238E27FC236}">
                <a16:creationId xmlns:a16="http://schemas.microsoft.com/office/drawing/2014/main" id="{F2A115AC-F6DD-4765-9553-9296098AFACF}"/>
              </a:ext>
            </a:extLst>
          </p:cNvPr>
          <p:cNvSpPr>
            <a:spLocks noGrp="1"/>
          </p:cNvSpPr>
          <p:nvPr>
            <p:ph type="title"/>
          </p:nvPr>
        </p:nvSpPr>
        <p:spPr>
          <a:xfrm>
            <a:off x="1" y="249382"/>
            <a:ext cx="12191999" cy="790113"/>
          </a:xfrm>
        </p:spPr>
        <p:txBody>
          <a:bodyPr rtlCol="0" anchor="ctr">
            <a:noAutofit/>
          </a:bodyPr>
          <a:lstStyle/>
          <a:p>
            <a:pPr algn="ctr" rtl="0"/>
            <a:r>
              <a:rPr lang="ru-RU" sz="3600" b="1" dirty="0">
                <a:solidFill>
                  <a:schemeClr val="tx1"/>
                </a:solidFill>
              </a:rPr>
              <a:t>Дополнительные по отношению к ТК РФ </a:t>
            </a:r>
            <a:br>
              <a:rPr lang="ru-RU" sz="3600" b="1" dirty="0">
                <a:solidFill>
                  <a:schemeClr val="tx1"/>
                </a:solidFill>
              </a:rPr>
            </a:br>
            <a:r>
              <a:rPr lang="ru-RU" sz="3600" b="1" dirty="0">
                <a:solidFill>
                  <a:schemeClr val="tx1"/>
                </a:solidFill>
              </a:rPr>
              <a:t>права и гарантии работников ТвГУ </a:t>
            </a:r>
          </a:p>
        </p:txBody>
      </p:sp>
    </p:spTree>
    <p:extLst>
      <p:ext uri="{BB962C8B-B14F-4D97-AF65-F5344CB8AC3E}">
        <p14:creationId xmlns:p14="http://schemas.microsoft.com/office/powerpoint/2010/main" val="752025294"/>
      </p:ext>
    </p:extLst>
  </p:cSld>
  <p:clrMapOvr>
    <a:masterClrMapping/>
  </p:clrMapOvr>
</p:sld>
</file>

<file path=ppt/theme/theme1.xml><?xml version="1.0" encoding="utf-8"?>
<a:theme xmlns:a="http://schemas.openxmlformats.org/drawingml/2006/main" name="Ретроспектива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601_TF11344857.potx" id="{76DE1DE2-F9C0-4364-B4FA-02FC73A545F7}" vid="{8A3957A4-7D6B-4125-9C8A-8A7742A1736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Презентация для конференции с геометрическим оформлением</Template>
  <TotalTime>845</TotalTime>
  <Words>6164</Words>
  <Application>Microsoft Office PowerPoint</Application>
  <PresentationFormat>Широкоэкранный</PresentationFormat>
  <Paragraphs>542</Paragraphs>
  <Slides>52</Slides>
  <Notes>51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Calibri</vt:lpstr>
      <vt:lpstr>Garamond</vt:lpstr>
      <vt:lpstr>Times New Roman</vt:lpstr>
      <vt:lpstr>РетроспективаVTI</vt:lpstr>
      <vt:lpstr>Коллективный договор  ФГБОУ ВО «ТвГУ» на 2022-2025 годы</vt:lpstr>
      <vt:lpstr>Коллективный договор – основная форма социального диалога в вузе</vt:lpstr>
      <vt:lpstr>Презентация PowerPoint</vt:lpstr>
      <vt:lpstr>Приоритетные направления работы в контексте выполнения Коллективного договора </vt:lpstr>
      <vt:lpstr>Повышение уровня заработной платы</vt:lpstr>
      <vt:lpstr>Презентация PowerPoint</vt:lpstr>
      <vt:lpstr>В мае 2021г.  в соответствии с Отраслевым  Соглашением по образовательным организациям высшего образования, подведомственным Минобрнауки  РФ и приказом Минобрнауки №71</vt:lpstr>
      <vt:lpstr>Корпоративный социальный пакет работников ТвГУ</vt:lpstr>
      <vt:lpstr>Дополнительные по отношению к ТК РФ  права и гарантии работников ТвГУ </vt:lpstr>
      <vt:lpstr>Меры поддержки молодых специалистов ТвГУ</vt:lpstr>
      <vt:lpstr>Мероприятия по охране труда</vt:lpstr>
      <vt:lpstr>Разработка проекта Коллективного договора осуществлялась двухсторонней согласительной комиссией в январе-марте 2022 г. </vt:lpstr>
      <vt:lpstr>2.1.5. Считать приоритетными следующие направления в совместной деятельности по поддержке работников из числа молодых специалистов (в возрасте до 39 лет) ТвГУ: - проведение мероприятий в целях закрепления молодёжи в вузе (стимулирующие выплаты, содействие в решении жилищных проблем и др.); - организация работы по формированию и обучению кадрового резерва из числа молодёжи; - содействие повышению квалификации и карьерному росту работников из числа молодёжи;</vt:lpstr>
      <vt:lpstr>Раздел 3. Трудовые отношения</vt:lpstr>
      <vt:lpstr>3.6.5. Эффективный контракт – трудовой договор, в котором конкретизированы трудовые (должностные) обязанности работника, условия оплаты труда, показатели и критерии оценки эффективности деятельности для назначения стимулирующих выплат в зависимости от результатов труда, качества оказываемых услуг, а также меры социальной поддержки. При заключении эффективного контракта с работниками должны быть предусмотрены обязательные условия оплаты труда, а именно:</vt:lpstr>
      <vt:lpstr>Презентация PowerPoint</vt:lpstr>
      <vt:lpstr>Презентация PowerPoint</vt:lpstr>
      <vt:lpstr>По представлению профсоюзного комитета и руководителя структурного подразделения при увольнении работника ТвГУ в связи с его уходом на пенсию работодатель обязуется выплатить ему единовременное пособие, размеры которого устанавливаются в зависимости от стажа работы в университете, наличия внебюджетных средств, а именно: при стаже более 25 лет –  в размере 25000 рублей, более 35 лет- в размере 30000 рублей.</vt:lpstr>
      <vt:lpstr>Презентация PowerPoint</vt:lpstr>
      <vt:lpstr>Раздел 4. Оплата труда.</vt:lpstr>
      <vt:lpstr>Презентация PowerPoint</vt:lpstr>
      <vt:lpstr>Презентация PowerPoint</vt:lpstr>
      <vt:lpstr>4.14. Университет в целях обеспечения повышения уровня заработной платы в условиях роста потребительских цен на товары и услуги обеспечивает ежегодную индексацию должностных окладов работников с учетом фактической инфляции в предшествующем году в порядке, установленным трудовым законодательством и иными нормативными правовыми актами. Заработная плата, рассчитанная с учетом инфляции, выплачивается с первого числа первого месяца соответствующего финансового года.</vt:lpstr>
      <vt:lpstr>Раздел 5. Рабочее время и время отдыха</vt:lpstr>
      <vt:lpstr>Презентация PowerPoint</vt:lpstr>
      <vt:lpstr>Презентация PowerPoint</vt:lpstr>
      <vt:lpstr>Презентация PowerPoint</vt:lpstr>
      <vt:lpstr>Раздел 6. Условия и охрана труда.</vt:lpstr>
      <vt:lpstr>6.1.9. Обеспечивать организацию проведения за счет собственных средств обязательных предварительных (при поступлении на работу) и периодических (в течение трудовой деятельности) медицинских осмотров,  обязательных психиатрических освидетельствований (отдельных категорий работников), внеочередных медицинских осмотров работников в соответствии с медицинскими рекомендациями, с сохранением за работниками места работы (должности) и среднего заработка на время прохождения указанных медицинских осмотров, обязательных психиатрических освидетельствований.. </vt:lpstr>
      <vt:lpstr>Презентация PowerPoint</vt:lpstr>
      <vt:lpstr>Презентация PowerPoint</vt:lpstr>
      <vt:lpstr>Презентация PowerPoint</vt:lpstr>
      <vt:lpstr>Презентация PowerPoint</vt:lpstr>
      <vt:lpstr>Раздел 8. Гарантии профсоюзной деятельности.</vt:lpstr>
      <vt:lpstr>Положение об оплате труда</vt:lpstr>
      <vt:lpstr>Презентация PowerPoint</vt:lpstr>
      <vt:lpstr>Презентация PowerPoint</vt:lpstr>
      <vt:lpstr>Презентация PowerPoint</vt:lpstr>
      <vt:lpstr>Приложение №1/1 – приложение №1/10 – профессиональные квалификационные группы должностей </vt:lpstr>
      <vt:lpstr>Приложение №2.  Перечень и размеры выплат стимулирующего характера.</vt:lpstr>
      <vt:lpstr>Приложение №2. Перечень и размеры выплат стимулирующего характера.</vt:lpstr>
      <vt:lpstr>Приложение №2.  Перечень и размеры выплат стимулирующего характера. </vt:lpstr>
      <vt:lpstr>Приложение №3.  Показатели эффективности по образовательной и научной деятельности</vt:lpstr>
      <vt:lpstr>Приложение №3.  Показатели эффективности по образовательной и научной деятельности</vt:lpstr>
      <vt:lpstr>Приложение №3.  Показатели эффективности по образовательной и научной деятельности.</vt:lpstr>
      <vt:lpstr>Презентация PowerPoint</vt:lpstr>
      <vt:lpstr>Презентация PowerPoint</vt:lpstr>
      <vt:lpstr>Презентация PowerPoint</vt:lpstr>
      <vt:lpstr>Презентация PowerPoint</vt:lpstr>
      <vt:lpstr>Изменение в Положении о социальной  поддержке</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Коллективный договор  ФГБОУ ВО «ТвГУ» на 2022-2025 годы</dc:title>
  <dc:creator>Виктория Цветкова</dc:creator>
  <cp:lastModifiedBy>Злобина Надежда Михайлова</cp:lastModifiedBy>
  <cp:revision>50</cp:revision>
  <cp:lastPrinted>2022-04-18T10:36:53Z</cp:lastPrinted>
  <dcterms:created xsi:type="dcterms:W3CDTF">2022-04-11T08:51:54Z</dcterms:created>
  <dcterms:modified xsi:type="dcterms:W3CDTF">2022-11-18T08:18:42Z</dcterms:modified>
</cp:coreProperties>
</file>